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2.xml" ContentType="application/vnd.openxmlformats-officedocument.presentationml.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33"/>
  </p:notesMasterIdLst>
  <p:handoutMasterIdLst>
    <p:handoutMasterId r:id="rId34"/>
  </p:handoutMasterIdLst>
  <p:sldIdLst>
    <p:sldId id="850" r:id="rId2"/>
    <p:sldId id="865" r:id="rId3"/>
    <p:sldId id="864" r:id="rId4"/>
    <p:sldId id="866" r:id="rId5"/>
    <p:sldId id="873" r:id="rId6"/>
    <p:sldId id="843" r:id="rId7"/>
    <p:sldId id="876" r:id="rId8"/>
    <p:sldId id="874" r:id="rId9"/>
    <p:sldId id="897" r:id="rId10"/>
    <p:sldId id="2349" r:id="rId11"/>
    <p:sldId id="2336" r:id="rId12"/>
    <p:sldId id="2350" r:id="rId13"/>
    <p:sldId id="2351" r:id="rId14"/>
    <p:sldId id="2352" r:id="rId15"/>
    <p:sldId id="2353" r:id="rId16"/>
    <p:sldId id="882" r:id="rId17"/>
    <p:sldId id="879" r:id="rId18"/>
    <p:sldId id="886" r:id="rId19"/>
    <p:sldId id="896" r:id="rId20"/>
    <p:sldId id="887" r:id="rId21"/>
    <p:sldId id="891" r:id="rId22"/>
    <p:sldId id="2354" r:id="rId23"/>
    <p:sldId id="892" r:id="rId24"/>
    <p:sldId id="2348" r:id="rId25"/>
    <p:sldId id="854" r:id="rId26"/>
    <p:sldId id="2355" r:id="rId27"/>
    <p:sldId id="858" r:id="rId28"/>
    <p:sldId id="256" r:id="rId29"/>
    <p:sldId id="893" r:id="rId30"/>
    <p:sldId id="2357" r:id="rId31"/>
    <p:sldId id="2356" r:id="rId32"/>
  </p:sldIdLst>
  <p:sldSz cx="12188825" cy="6858000"/>
  <p:notesSz cx="7010400" cy="9296400"/>
  <p:defaultTextStyle>
    <a:defPPr>
      <a:defRPr lang="en-US"/>
    </a:defPPr>
    <a:lvl1pPr algn="l" rtl="0" fontAlgn="base">
      <a:spcBef>
        <a:spcPct val="20000"/>
      </a:spcBef>
      <a:spcAft>
        <a:spcPct val="0"/>
      </a:spcAft>
      <a:buClr>
        <a:schemeClr val="accent2"/>
      </a:buClr>
      <a:buSzPct val="65000"/>
      <a:buFont typeface="Wingdings" pitchFamily="2" charset="2"/>
      <a:defRPr sz="4000" kern="1200">
        <a:solidFill>
          <a:schemeClr val="tx1"/>
        </a:solidFill>
        <a:latin typeface="Helvetica" pitchFamily="34" charset="0"/>
        <a:ea typeface="+mn-ea"/>
        <a:cs typeface="+mn-cs"/>
      </a:defRPr>
    </a:lvl1pPr>
    <a:lvl2pPr marL="609493" algn="l" rtl="0" fontAlgn="base">
      <a:spcBef>
        <a:spcPct val="20000"/>
      </a:spcBef>
      <a:spcAft>
        <a:spcPct val="0"/>
      </a:spcAft>
      <a:buClr>
        <a:schemeClr val="accent2"/>
      </a:buClr>
      <a:buSzPct val="65000"/>
      <a:buFont typeface="Wingdings" pitchFamily="2" charset="2"/>
      <a:defRPr sz="4000" kern="1200">
        <a:solidFill>
          <a:schemeClr val="tx1"/>
        </a:solidFill>
        <a:latin typeface="Helvetica" pitchFamily="34" charset="0"/>
        <a:ea typeface="+mn-ea"/>
        <a:cs typeface="+mn-cs"/>
      </a:defRPr>
    </a:lvl2pPr>
    <a:lvl3pPr marL="1218987" algn="l" rtl="0" fontAlgn="base">
      <a:spcBef>
        <a:spcPct val="20000"/>
      </a:spcBef>
      <a:spcAft>
        <a:spcPct val="0"/>
      </a:spcAft>
      <a:buClr>
        <a:schemeClr val="accent2"/>
      </a:buClr>
      <a:buSzPct val="65000"/>
      <a:buFont typeface="Wingdings" pitchFamily="2" charset="2"/>
      <a:defRPr sz="4000" kern="1200">
        <a:solidFill>
          <a:schemeClr val="tx1"/>
        </a:solidFill>
        <a:latin typeface="Helvetica" pitchFamily="34" charset="0"/>
        <a:ea typeface="+mn-ea"/>
        <a:cs typeface="+mn-cs"/>
      </a:defRPr>
    </a:lvl3pPr>
    <a:lvl4pPr marL="1828480" algn="l" rtl="0" fontAlgn="base">
      <a:spcBef>
        <a:spcPct val="20000"/>
      </a:spcBef>
      <a:spcAft>
        <a:spcPct val="0"/>
      </a:spcAft>
      <a:buClr>
        <a:schemeClr val="accent2"/>
      </a:buClr>
      <a:buSzPct val="65000"/>
      <a:buFont typeface="Wingdings" pitchFamily="2" charset="2"/>
      <a:defRPr sz="4000" kern="1200">
        <a:solidFill>
          <a:schemeClr val="tx1"/>
        </a:solidFill>
        <a:latin typeface="Helvetica" pitchFamily="34" charset="0"/>
        <a:ea typeface="+mn-ea"/>
        <a:cs typeface="+mn-cs"/>
      </a:defRPr>
    </a:lvl4pPr>
    <a:lvl5pPr marL="2437973" algn="l" rtl="0" fontAlgn="base">
      <a:spcBef>
        <a:spcPct val="20000"/>
      </a:spcBef>
      <a:spcAft>
        <a:spcPct val="0"/>
      </a:spcAft>
      <a:buClr>
        <a:schemeClr val="accent2"/>
      </a:buClr>
      <a:buSzPct val="65000"/>
      <a:buFont typeface="Wingdings" pitchFamily="2" charset="2"/>
      <a:defRPr sz="4000" kern="1200">
        <a:solidFill>
          <a:schemeClr val="tx1"/>
        </a:solidFill>
        <a:latin typeface="Helvetica" pitchFamily="34" charset="0"/>
        <a:ea typeface="+mn-ea"/>
        <a:cs typeface="+mn-cs"/>
      </a:defRPr>
    </a:lvl5pPr>
    <a:lvl6pPr marL="3047467" algn="l" defTabSz="1218987" rtl="0" eaLnBrk="1" latinLnBrk="0" hangingPunct="1">
      <a:defRPr sz="4000" kern="1200">
        <a:solidFill>
          <a:schemeClr val="tx1"/>
        </a:solidFill>
        <a:latin typeface="Helvetica" pitchFamily="34" charset="0"/>
        <a:ea typeface="+mn-ea"/>
        <a:cs typeface="+mn-cs"/>
      </a:defRPr>
    </a:lvl6pPr>
    <a:lvl7pPr marL="3656960" algn="l" defTabSz="1218987" rtl="0" eaLnBrk="1" latinLnBrk="0" hangingPunct="1">
      <a:defRPr sz="4000" kern="1200">
        <a:solidFill>
          <a:schemeClr val="tx1"/>
        </a:solidFill>
        <a:latin typeface="Helvetica" pitchFamily="34" charset="0"/>
        <a:ea typeface="+mn-ea"/>
        <a:cs typeface="+mn-cs"/>
      </a:defRPr>
    </a:lvl7pPr>
    <a:lvl8pPr marL="4266453" algn="l" defTabSz="1218987" rtl="0" eaLnBrk="1" latinLnBrk="0" hangingPunct="1">
      <a:defRPr sz="4000" kern="1200">
        <a:solidFill>
          <a:schemeClr val="tx1"/>
        </a:solidFill>
        <a:latin typeface="Helvetica" pitchFamily="34" charset="0"/>
        <a:ea typeface="+mn-ea"/>
        <a:cs typeface="+mn-cs"/>
      </a:defRPr>
    </a:lvl8pPr>
    <a:lvl9pPr marL="4875947" algn="l" defTabSz="1218987" rtl="0" eaLnBrk="1" latinLnBrk="0" hangingPunct="1">
      <a:defRPr sz="4000" kern="1200">
        <a:solidFill>
          <a:schemeClr val="tx1"/>
        </a:solidFill>
        <a:latin typeface="Helvetica" pitchFamily="34" charset="0"/>
        <a:ea typeface="+mn-ea"/>
        <a:cs typeface="+mn-cs"/>
      </a:defRPr>
    </a:lvl9pPr>
  </p:defaultTextStyle>
  <p:extLst>
    <p:ext uri="{EFAFB233-063F-42B5-8137-9DF3F51BA10A}">
      <p15:sldGuideLst xmlns:p15="http://schemas.microsoft.com/office/powerpoint/2012/main">
        <p15:guide id="1" orient="horz" pos="1560" userDrawn="1">
          <p15:clr>
            <a:srgbClr val="A4A3A4"/>
          </p15:clr>
        </p15:guide>
        <p15:guide id="2" orient="horz" pos="4270">
          <p15:clr>
            <a:srgbClr val="A4A3A4"/>
          </p15:clr>
        </p15:guide>
        <p15:guide id="3" orient="horz" pos="2904" userDrawn="1">
          <p15:clr>
            <a:srgbClr val="A4A3A4"/>
          </p15:clr>
        </p15:guide>
        <p15:guide id="4" orient="horz" pos="536">
          <p15:clr>
            <a:srgbClr val="A4A3A4"/>
          </p15:clr>
        </p15:guide>
        <p15:guide id="5" orient="horz" pos="2476">
          <p15:clr>
            <a:srgbClr val="A4A3A4"/>
          </p15:clr>
        </p15:guide>
        <p15:guide id="6" orient="horz" pos="4202">
          <p15:clr>
            <a:srgbClr val="A4A3A4"/>
          </p15:clr>
        </p15:guide>
        <p15:guide id="7" pos="647" userDrawn="1">
          <p15:clr>
            <a:srgbClr val="A4A3A4"/>
          </p15:clr>
        </p15:guide>
        <p15:guide id="8" pos="2367">
          <p15:clr>
            <a:srgbClr val="A4A3A4"/>
          </p15:clr>
        </p15:guide>
        <p15:guide id="9" pos="3388">
          <p15:clr>
            <a:srgbClr val="A4A3A4"/>
          </p15:clr>
        </p15:guide>
        <p15:guide id="10" orient="horz" pos="136">
          <p15:clr>
            <a:srgbClr val="A4A3A4"/>
          </p15:clr>
        </p15:guide>
        <p15:guide id="11" orient="horz" pos="620">
          <p15:clr>
            <a:srgbClr val="A4A3A4"/>
          </p15:clr>
        </p15:guide>
        <p15:guide id="12" orient="horz" pos="397">
          <p15:clr>
            <a:srgbClr val="A4A3A4"/>
          </p15:clr>
        </p15:guide>
        <p15:guide id="13" pos="5174">
          <p15:clr>
            <a:srgbClr val="A4A3A4"/>
          </p15:clr>
        </p15:guide>
        <p15:guide id="14" pos="3860">
          <p15:clr>
            <a:srgbClr val="A4A3A4"/>
          </p15:clr>
        </p15:guide>
        <p15:guide id="15" pos="6919">
          <p15:clr>
            <a:srgbClr val="A4A3A4"/>
          </p15:clr>
        </p15:guide>
        <p15:guide id="16" pos="7215">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achel Peak" initials="" lastIdx="8" clrIdx="0"/>
  <p:cmAuthor id="1" name="Shay Barak" initials="SB" lastIdx="17" clrIdx="1"/>
  <p:cmAuthor id="2" name="Mazhar Hamayun" initials="MH" lastIdx="5" clrIdx="2">
    <p:extLst>
      <p:ext uri="{19B8F6BF-5375-455C-9EA6-DF929625EA0E}">
        <p15:presenceInfo xmlns:p15="http://schemas.microsoft.com/office/powerpoint/2012/main" userId="S-1-5-21-3009975827-1942386155-3087368816-2619260" providerId="AD"/>
      </p:ext>
    </p:extLst>
  </p:cmAuthor>
  <p:cmAuthor id="3" name="Mazhar Hamayun" initials="MH [2]" lastIdx="2" clrIdx="3">
    <p:extLst>
      <p:ext uri="{19B8F6BF-5375-455C-9EA6-DF929625EA0E}">
        <p15:presenceInfo xmlns:p15="http://schemas.microsoft.com/office/powerpoint/2012/main" userId="S::mhamayun@checkpoint.com::ac0d90b3-1126-4100-a27c-6a798d5d583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0E03"/>
    <a:srgbClr val="F06B30"/>
    <a:srgbClr val="FFFFFF"/>
    <a:srgbClr val="000000"/>
    <a:srgbClr val="2E222D"/>
    <a:srgbClr val="6D526B"/>
    <a:srgbClr val="D9D9D9"/>
    <a:srgbClr val="F9F9F9"/>
    <a:srgbClr val="F7F7F7"/>
    <a:srgbClr val="D5E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43" autoAdjust="0"/>
    <p:restoredTop sz="95024" autoAdjust="0"/>
  </p:normalViewPr>
  <p:slideViewPr>
    <p:cSldViewPr snapToGrid="0" snapToObjects="1">
      <p:cViewPr varScale="1">
        <p:scale>
          <a:sx n="114" d="100"/>
          <a:sy n="114" d="100"/>
        </p:scale>
        <p:origin x="474" y="84"/>
      </p:cViewPr>
      <p:guideLst>
        <p:guide orient="horz" pos="1560"/>
        <p:guide orient="horz" pos="4270"/>
        <p:guide orient="horz" pos="2904"/>
        <p:guide orient="horz" pos="536"/>
        <p:guide orient="horz" pos="2476"/>
        <p:guide orient="horz" pos="4202"/>
        <p:guide pos="647"/>
        <p:guide pos="2367"/>
        <p:guide pos="3388"/>
        <p:guide orient="horz" pos="136"/>
        <p:guide orient="horz" pos="620"/>
        <p:guide orient="horz" pos="397"/>
        <p:guide pos="5174"/>
        <p:guide pos="3860"/>
        <p:guide pos="6919"/>
        <p:guide pos="7215"/>
      </p:guideLst>
    </p:cSldViewPr>
  </p:slideViewPr>
  <p:outlineViewPr>
    <p:cViewPr>
      <p:scale>
        <a:sx n="33" d="100"/>
        <a:sy n="33" d="100"/>
      </p:scale>
      <p:origin x="0" y="-17202"/>
    </p:cViewPr>
  </p:outlineViewPr>
  <p:notesTextViewPr>
    <p:cViewPr>
      <p:scale>
        <a:sx n="3" d="2"/>
        <a:sy n="3" d="2"/>
      </p:scale>
      <p:origin x="0" y="0"/>
    </p:cViewPr>
  </p:notesTextViewPr>
  <p:sorterViewPr>
    <p:cViewPr varScale="1">
      <p:scale>
        <a:sx n="1" d="1"/>
        <a:sy n="1" d="1"/>
      </p:scale>
      <p:origin x="0" y="-606"/>
    </p:cViewPr>
  </p:sorterViewPr>
  <p:notesViewPr>
    <p:cSldViewPr snapToGrid="0" snapToObjects="1" showGuides="1">
      <p:cViewPr varScale="1">
        <p:scale>
          <a:sx n="114" d="100"/>
          <a:sy n="114" d="100"/>
        </p:scale>
        <p:origin x="4867" y="6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3-05-09T17:00:38.666" idx="1">
    <p:pos x="10" y="10"/>
    <p:text>1.	Increasing Complexity: Critical infrastructure systems are becoming increasingly complex and interconnected, making them more vulnerable to cyber-attacks, physical attacks, and natural disasters.
2.	Emerging Threats: Cyber threats are evolving at an alarming rate, and the proliferation of new technologies, such as the Internet of Things (IoT), is expanding the attack surface for potential threats.
3.	Limited Resources: Many organizations lack the resources, budget, and expertise to implement effective CIP measures.
4.	Regulatory Challenges: There is a lack of uniformity in regulations and standards for CIP, making it difficult to implement effective measures across different industries and regions.</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3-05-09T17:00:38.666" idx="1">
    <p:pos x="10" y="10"/>
    <p:text>1.	Increasing Complexity: Critical infrastructure systems are becoming increasingly complex and interconnected, making them more vulnerable to cyber-attacks, physical attacks, and natural disasters.
2.	Emerging Threats: Cyber threats are evolving at an alarming rate, and the proliferation of new technologies, such as the Internet of Things (IoT), is expanding the attack surface for potential threats.
3.	Limited Resources: Many organizations lack the resources, budget, and expertise to implement effective CIP measures.
4.	Regulatory Challenges: There is a lack of uniformity in regulations and standards for CIP, making it difficult to implement effective measures across different industries and regions.</p:text>
    <p:extLst>
      <p:ext uri="{C676402C-5697-4E1C-873F-D02D1690AC5C}">
        <p15:threadingInfo xmlns:p15="http://schemas.microsoft.com/office/powerpoint/2012/main" timeZoneBias="24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B52812-3287-4F39-98B5-1A1D88DD1C50}"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lang="en-US"/>
        </a:p>
      </dgm:t>
    </dgm:pt>
    <dgm:pt modelId="{FCFCAFE0-DB4D-4AFC-A019-B2E0E3A546CE}">
      <dgm:prSet phldrT="[Text]" custT="1"/>
      <dgm:spPr/>
      <dgm:t>
        <a:bodyPr/>
        <a:lstStyle/>
        <a:p>
          <a:r>
            <a:rPr lang="en-US" sz="1400" b="1" dirty="0">
              <a:solidFill>
                <a:schemeClr val="bg2"/>
              </a:solidFill>
            </a:rPr>
            <a:t>Phase 1: Traditional or Implicit Trust</a:t>
          </a:r>
        </a:p>
        <a:p>
          <a:r>
            <a:rPr lang="en-US" sz="1200" dirty="0"/>
            <a:t>- Static Identity Policies, </a:t>
          </a:r>
        </a:p>
        <a:p>
          <a:r>
            <a:rPr lang="en-US" sz="1200" dirty="0"/>
            <a:t>- Identity, Networking, Infrastructure are silos.</a:t>
          </a:r>
        </a:p>
        <a:p>
          <a:r>
            <a:rPr lang="en-US" sz="1200" dirty="0"/>
            <a:t>-Only Macrosegments in place.</a:t>
          </a:r>
        </a:p>
        <a:p>
          <a:r>
            <a:rPr lang="en-US" sz="1200" dirty="0"/>
            <a:t>- Friction between Business Units due to the lack of integration.</a:t>
          </a:r>
        </a:p>
      </dgm:t>
    </dgm:pt>
    <dgm:pt modelId="{7657DA21-1FAC-440F-B396-1B553F93065D}" type="parTrans" cxnId="{6CE161F7-827F-4EAC-97A2-DC51326EA22D}">
      <dgm:prSet/>
      <dgm:spPr/>
      <dgm:t>
        <a:bodyPr/>
        <a:lstStyle/>
        <a:p>
          <a:endParaRPr lang="en-US" sz="2000"/>
        </a:p>
      </dgm:t>
    </dgm:pt>
    <dgm:pt modelId="{A96F1822-18E5-4969-BC58-C40DCA06A577}" type="sibTrans" cxnId="{6CE161F7-827F-4EAC-97A2-DC51326EA22D}">
      <dgm:prSet/>
      <dgm:spPr/>
      <dgm:t>
        <a:bodyPr/>
        <a:lstStyle/>
        <a:p>
          <a:endParaRPr lang="en-US" sz="2000"/>
        </a:p>
      </dgm:t>
    </dgm:pt>
    <dgm:pt modelId="{5AF2401A-2854-4091-AB55-FA68C5C0E702}">
      <dgm:prSet phldrT="[Text]" custT="1"/>
      <dgm:spPr/>
      <dgm:t>
        <a:bodyPr/>
        <a:lstStyle/>
        <a:p>
          <a:r>
            <a:rPr lang="en-US" sz="1400" b="1" dirty="0">
              <a:solidFill>
                <a:schemeClr val="bg2"/>
              </a:solidFill>
            </a:rPr>
            <a:t>Phase 2:  Advanced or Contextual Trust:</a:t>
          </a:r>
        </a:p>
        <a:p>
          <a:r>
            <a:rPr lang="en-US" sz="1200" dirty="0"/>
            <a:t>-Context Aware security policies in place.</a:t>
          </a:r>
        </a:p>
        <a:p>
          <a:r>
            <a:rPr lang="en-US" sz="1200" dirty="0"/>
            <a:t>-Business areas &amp; Information Security are integrated.</a:t>
          </a:r>
        </a:p>
        <a:p>
          <a:r>
            <a:rPr lang="en-US" sz="1200" dirty="0"/>
            <a:t>-Data Classification in place and implemented.</a:t>
          </a:r>
        </a:p>
        <a:p>
          <a:r>
            <a:rPr lang="en-US" sz="1200" dirty="0"/>
            <a:t>- Macro segmentation &amp; Micro segmentation implemented for critical systems.</a:t>
          </a:r>
        </a:p>
      </dgm:t>
    </dgm:pt>
    <dgm:pt modelId="{8648154F-544C-4425-99CD-3C74B940607F}" type="parTrans" cxnId="{59681D05-B8C6-47E2-A4D1-B3612AFFEEE3}">
      <dgm:prSet/>
      <dgm:spPr/>
      <dgm:t>
        <a:bodyPr/>
        <a:lstStyle/>
        <a:p>
          <a:endParaRPr lang="en-US" sz="2000"/>
        </a:p>
      </dgm:t>
    </dgm:pt>
    <dgm:pt modelId="{1322E0C6-8E11-488B-8A8D-D9AC6E26E0C2}" type="sibTrans" cxnId="{59681D05-B8C6-47E2-A4D1-B3612AFFEEE3}">
      <dgm:prSet/>
      <dgm:spPr/>
      <dgm:t>
        <a:bodyPr/>
        <a:lstStyle/>
        <a:p>
          <a:endParaRPr lang="en-US" sz="2000"/>
        </a:p>
      </dgm:t>
    </dgm:pt>
    <dgm:pt modelId="{49820810-620F-4EC1-8030-6AB66462EAFB}">
      <dgm:prSet phldrT="[Text]" custT="1"/>
      <dgm:spPr/>
      <dgm:t>
        <a:bodyPr/>
        <a:lstStyle/>
        <a:p>
          <a:r>
            <a:rPr lang="en-US" sz="1400" b="1" dirty="0">
              <a:solidFill>
                <a:schemeClr val="bg2"/>
              </a:solidFill>
            </a:rPr>
            <a:t>Phase 3: Optimal or</a:t>
          </a:r>
        </a:p>
        <a:p>
          <a:r>
            <a:rPr lang="en-US" sz="1400" b="1" dirty="0">
              <a:solidFill>
                <a:schemeClr val="bg2"/>
              </a:solidFill>
            </a:rPr>
            <a:t>Explicit Trust</a:t>
          </a:r>
        </a:p>
        <a:p>
          <a:r>
            <a:rPr lang="en-US" sz="1200" dirty="0"/>
            <a:t>-Least-Privilege Principle in place</a:t>
          </a:r>
        </a:p>
        <a:p>
          <a:r>
            <a:rPr lang="en-US" sz="1200" dirty="0"/>
            <a:t>-Business-Driven Policies with CNAPP</a:t>
          </a:r>
        </a:p>
        <a:p>
          <a:r>
            <a:rPr lang="en-US" sz="1200" dirty="0"/>
            <a:t>-Dynamic Access-Control according with the Risk and Security Posture.</a:t>
          </a:r>
        </a:p>
        <a:p>
          <a:r>
            <a:rPr lang="en-US" sz="1200" dirty="0"/>
            <a:t>-API-Driven Policies being Agile </a:t>
          </a:r>
        </a:p>
        <a:p>
          <a:r>
            <a:rPr lang="en-US" sz="1200" dirty="0"/>
            <a:t>-Macro, Micro and Nano segmentation in place for Hybrid Cloud and Applications</a:t>
          </a:r>
        </a:p>
        <a:p>
          <a:r>
            <a:rPr lang="en-US" sz="1200" dirty="0"/>
            <a:t>-Strong CI/CD Security for Software Supply Chain.</a:t>
          </a:r>
        </a:p>
      </dgm:t>
    </dgm:pt>
    <dgm:pt modelId="{5F8E52D5-F9DF-4955-AA68-F88BA7C3957B}" type="parTrans" cxnId="{DD7E2D86-B75A-4BEB-B34C-01DDF1770E47}">
      <dgm:prSet/>
      <dgm:spPr/>
      <dgm:t>
        <a:bodyPr/>
        <a:lstStyle/>
        <a:p>
          <a:endParaRPr lang="en-US" sz="2000"/>
        </a:p>
      </dgm:t>
    </dgm:pt>
    <dgm:pt modelId="{D3330F9C-6D3B-435A-8006-136A16A5B12B}" type="sibTrans" cxnId="{DD7E2D86-B75A-4BEB-B34C-01DDF1770E47}">
      <dgm:prSet/>
      <dgm:spPr/>
      <dgm:t>
        <a:bodyPr/>
        <a:lstStyle/>
        <a:p>
          <a:endParaRPr lang="en-US" sz="2000"/>
        </a:p>
      </dgm:t>
    </dgm:pt>
    <dgm:pt modelId="{AEF0685C-2AC7-4C12-8A04-F1237AC475D2}" type="pres">
      <dgm:prSet presAssocID="{D0B52812-3287-4F39-98B5-1A1D88DD1C50}" presName="arrowDiagram" presStyleCnt="0">
        <dgm:presLayoutVars>
          <dgm:chMax val="5"/>
          <dgm:dir/>
          <dgm:resizeHandles val="exact"/>
        </dgm:presLayoutVars>
      </dgm:prSet>
      <dgm:spPr/>
    </dgm:pt>
    <dgm:pt modelId="{A13622B0-64D0-4E71-A53B-4938E0844A72}" type="pres">
      <dgm:prSet presAssocID="{D0B52812-3287-4F39-98B5-1A1D88DD1C50}" presName="arrow" presStyleLbl="bgShp" presStyleIdx="0" presStyleCnt="1" custScaleX="132378" custLinFactNeighborX="-4167" custLinFactNeighborY="324"/>
      <dgm:spPr/>
    </dgm:pt>
    <dgm:pt modelId="{19EB8B12-8095-4F40-9782-6B3C286EBAC2}" type="pres">
      <dgm:prSet presAssocID="{D0B52812-3287-4F39-98B5-1A1D88DD1C50}" presName="arrowDiagram3" presStyleCnt="0"/>
      <dgm:spPr/>
    </dgm:pt>
    <dgm:pt modelId="{169A3162-D40C-43DC-A62C-D32EEDD469D0}" type="pres">
      <dgm:prSet presAssocID="{FCFCAFE0-DB4D-4AFC-A019-B2E0E3A546CE}" presName="bullet3a" presStyleLbl="node1" presStyleIdx="0" presStyleCnt="3" custLinFactX="-100000" custLinFactY="-496" custLinFactNeighborX="-129861" custLinFactNeighborY="-100000"/>
      <dgm:spPr/>
    </dgm:pt>
    <dgm:pt modelId="{71F0FC73-B886-4E52-9ABD-F2CEE44DF4C3}" type="pres">
      <dgm:prSet presAssocID="{FCFCAFE0-DB4D-4AFC-A019-B2E0E3A546CE}" presName="textBox3a" presStyleLbl="revTx" presStyleIdx="0" presStyleCnt="3" custLinFactNeighborX="-27408" custLinFactNeighborY="0">
        <dgm:presLayoutVars>
          <dgm:bulletEnabled val="1"/>
        </dgm:presLayoutVars>
      </dgm:prSet>
      <dgm:spPr/>
    </dgm:pt>
    <dgm:pt modelId="{435BCC41-5E0E-45C8-809D-36FF6C2B0E59}" type="pres">
      <dgm:prSet presAssocID="{5AF2401A-2854-4091-AB55-FA68C5C0E702}" presName="bullet3b" presStyleLbl="node1" presStyleIdx="1" presStyleCnt="3" custLinFactX="100000" custLinFactNeighborX="141414" custLinFactNeighborY="-65195"/>
      <dgm:spPr/>
    </dgm:pt>
    <dgm:pt modelId="{8C975CDF-90D8-474E-9224-B54BA0F5E656}" type="pres">
      <dgm:prSet presAssocID="{5AF2401A-2854-4091-AB55-FA68C5C0E702}" presName="textBox3b" presStyleLbl="revTx" presStyleIdx="1" presStyleCnt="3" custScaleY="88020" custLinFactNeighborX="-353" custLinFactNeighborY="8008">
        <dgm:presLayoutVars>
          <dgm:bulletEnabled val="1"/>
        </dgm:presLayoutVars>
      </dgm:prSet>
      <dgm:spPr/>
    </dgm:pt>
    <dgm:pt modelId="{7C5EB646-AB5F-41D6-A3CF-333611C85F41}" type="pres">
      <dgm:prSet presAssocID="{49820810-620F-4EC1-8030-6AB66462EAFB}" presName="bullet3c" presStyleLbl="node1" presStyleIdx="2" presStyleCnt="3" custLinFactX="100000" custLinFactNeighborX="195536" custLinFactNeighborY="-39457"/>
      <dgm:spPr/>
    </dgm:pt>
    <dgm:pt modelId="{879E1CE2-949B-408A-9454-83C264AE9D83}" type="pres">
      <dgm:prSet presAssocID="{49820810-620F-4EC1-8030-6AB66462EAFB}" presName="textBox3c" presStyleLbl="revTx" presStyleIdx="2" presStyleCnt="3" custScaleY="87071" custLinFactNeighborX="34935" custLinFactNeighborY="9897">
        <dgm:presLayoutVars>
          <dgm:bulletEnabled val="1"/>
        </dgm:presLayoutVars>
      </dgm:prSet>
      <dgm:spPr/>
    </dgm:pt>
  </dgm:ptLst>
  <dgm:cxnLst>
    <dgm:cxn modelId="{59681D05-B8C6-47E2-A4D1-B3612AFFEEE3}" srcId="{D0B52812-3287-4F39-98B5-1A1D88DD1C50}" destId="{5AF2401A-2854-4091-AB55-FA68C5C0E702}" srcOrd="1" destOrd="0" parTransId="{8648154F-544C-4425-99CD-3C74B940607F}" sibTransId="{1322E0C6-8E11-488B-8A8D-D9AC6E26E0C2}"/>
    <dgm:cxn modelId="{B9358C1D-5BED-418E-A40E-B13756F758D3}" type="presOf" srcId="{49820810-620F-4EC1-8030-6AB66462EAFB}" destId="{879E1CE2-949B-408A-9454-83C264AE9D83}" srcOrd="0" destOrd="0" presId="urn:microsoft.com/office/officeart/2005/8/layout/arrow2"/>
    <dgm:cxn modelId="{F12B4060-5FE2-439A-8001-2EE200C891E6}" type="presOf" srcId="{D0B52812-3287-4F39-98B5-1A1D88DD1C50}" destId="{AEF0685C-2AC7-4C12-8A04-F1237AC475D2}" srcOrd="0" destOrd="0" presId="urn:microsoft.com/office/officeart/2005/8/layout/arrow2"/>
    <dgm:cxn modelId="{C0659473-FAD8-4015-A9EA-47D171C713A9}" type="presOf" srcId="{FCFCAFE0-DB4D-4AFC-A019-B2E0E3A546CE}" destId="{71F0FC73-B886-4E52-9ABD-F2CEE44DF4C3}" srcOrd="0" destOrd="0" presId="urn:microsoft.com/office/officeart/2005/8/layout/arrow2"/>
    <dgm:cxn modelId="{DD7E2D86-B75A-4BEB-B34C-01DDF1770E47}" srcId="{D0B52812-3287-4F39-98B5-1A1D88DD1C50}" destId="{49820810-620F-4EC1-8030-6AB66462EAFB}" srcOrd="2" destOrd="0" parTransId="{5F8E52D5-F9DF-4955-AA68-F88BA7C3957B}" sibTransId="{D3330F9C-6D3B-435A-8006-136A16A5B12B}"/>
    <dgm:cxn modelId="{4807A8DD-42C7-4FD4-B454-1B212D8E1A83}" type="presOf" srcId="{5AF2401A-2854-4091-AB55-FA68C5C0E702}" destId="{8C975CDF-90D8-474E-9224-B54BA0F5E656}" srcOrd="0" destOrd="0" presId="urn:microsoft.com/office/officeart/2005/8/layout/arrow2"/>
    <dgm:cxn modelId="{6CE161F7-827F-4EAC-97A2-DC51326EA22D}" srcId="{D0B52812-3287-4F39-98B5-1A1D88DD1C50}" destId="{FCFCAFE0-DB4D-4AFC-A019-B2E0E3A546CE}" srcOrd="0" destOrd="0" parTransId="{7657DA21-1FAC-440F-B396-1B553F93065D}" sibTransId="{A96F1822-18E5-4969-BC58-C40DCA06A577}"/>
    <dgm:cxn modelId="{861EA8DE-61E1-4523-A201-A5576CFCFC6E}" type="presParOf" srcId="{AEF0685C-2AC7-4C12-8A04-F1237AC475D2}" destId="{A13622B0-64D0-4E71-A53B-4938E0844A72}" srcOrd="0" destOrd="0" presId="urn:microsoft.com/office/officeart/2005/8/layout/arrow2"/>
    <dgm:cxn modelId="{88927BDC-7AF7-4DA9-83CB-005F621A1A50}" type="presParOf" srcId="{AEF0685C-2AC7-4C12-8A04-F1237AC475D2}" destId="{19EB8B12-8095-4F40-9782-6B3C286EBAC2}" srcOrd="1" destOrd="0" presId="urn:microsoft.com/office/officeart/2005/8/layout/arrow2"/>
    <dgm:cxn modelId="{5423CD67-4586-4664-8878-3DD82ABFB935}" type="presParOf" srcId="{19EB8B12-8095-4F40-9782-6B3C286EBAC2}" destId="{169A3162-D40C-43DC-A62C-D32EEDD469D0}" srcOrd="0" destOrd="0" presId="urn:microsoft.com/office/officeart/2005/8/layout/arrow2"/>
    <dgm:cxn modelId="{83D1A480-E398-4106-946F-4C1AC546C114}" type="presParOf" srcId="{19EB8B12-8095-4F40-9782-6B3C286EBAC2}" destId="{71F0FC73-B886-4E52-9ABD-F2CEE44DF4C3}" srcOrd="1" destOrd="0" presId="urn:microsoft.com/office/officeart/2005/8/layout/arrow2"/>
    <dgm:cxn modelId="{5FEB726C-7962-448E-8646-63557449CA8D}" type="presParOf" srcId="{19EB8B12-8095-4F40-9782-6B3C286EBAC2}" destId="{435BCC41-5E0E-45C8-809D-36FF6C2B0E59}" srcOrd="2" destOrd="0" presId="urn:microsoft.com/office/officeart/2005/8/layout/arrow2"/>
    <dgm:cxn modelId="{292B8DC3-AA64-4FAC-A157-389B1A65E095}" type="presParOf" srcId="{19EB8B12-8095-4F40-9782-6B3C286EBAC2}" destId="{8C975CDF-90D8-474E-9224-B54BA0F5E656}" srcOrd="3" destOrd="0" presId="urn:microsoft.com/office/officeart/2005/8/layout/arrow2"/>
    <dgm:cxn modelId="{17E82CE8-E544-4B68-A768-54390C3BD9AC}" type="presParOf" srcId="{19EB8B12-8095-4F40-9782-6B3C286EBAC2}" destId="{7C5EB646-AB5F-41D6-A3CF-333611C85F41}" srcOrd="4" destOrd="0" presId="urn:microsoft.com/office/officeart/2005/8/layout/arrow2"/>
    <dgm:cxn modelId="{E7A08625-FCFC-42E5-BC6B-2931DAC60C94}" type="presParOf" srcId="{19EB8B12-8095-4F40-9782-6B3C286EBAC2}" destId="{879E1CE2-949B-408A-9454-83C264AE9D83}" srcOrd="5"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3622B0-64D0-4E71-A53B-4938E0844A72}">
      <dsp:nvSpPr>
        <dsp:cNvPr id="0" name=""/>
        <dsp:cNvSpPr/>
      </dsp:nvSpPr>
      <dsp:spPr>
        <a:xfrm>
          <a:off x="-118533" y="0"/>
          <a:ext cx="10906070" cy="5149114"/>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69A3162-D40C-43DC-A62C-D32EEDD469D0}">
      <dsp:nvSpPr>
        <dsp:cNvPr id="0" name=""/>
        <dsp:cNvSpPr/>
      </dsp:nvSpPr>
      <dsp:spPr>
        <a:xfrm>
          <a:off x="1769140" y="3338652"/>
          <a:ext cx="214203" cy="21420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F0FC73-B886-4E52-9ABD-F2CEE44DF4C3}">
      <dsp:nvSpPr>
        <dsp:cNvPr id="0" name=""/>
        <dsp:cNvSpPr/>
      </dsp:nvSpPr>
      <dsp:spPr>
        <a:xfrm>
          <a:off x="1842490" y="3661020"/>
          <a:ext cx="1919589" cy="14880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502" tIns="0" rIns="0" bIns="0" numCol="1" spcCol="1270" anchor="t" anchorCtr="0">
          <a:noAutofit/>
        </a:bodyPr>
        <a:lstStyle/>
        <a:p>
          <a:pPr marL="0" lvl="0" indent="0" algn="l" defTabSz="622300">
            <a:lnSpc>
              <a:spcPct val="90000"/>
            </a:lnSpc>
            <a:spcBef>
              <a:spcPct val="0"/>
            </a:spcBef>
            <a:spcAft>
              <a:spcPct val="35000"/>
            </a:spcAft>
            <a:buNone/>
          </a:pPr>
          <a:r>
            <a:rPr lang="en-US" sz="1400" b="1" kern="1200" dirty="0">
              <a:solidFill>
                <a:schemeClr val="bg2"/>
              </a:solidFill>
            </a:rPr>
            <a:t>Phase 1: Traditional or Implicit Trust</a:t>
          </a:r>
        </a:p>
        <a:p>
          <a:pPr marL="0" lvl="0" indent="0" algn="l" defTabSz="622300">
            <a:lnSpc>
              <a:spcPct val="90000"/>
            </a:lnSpc>
            <a:spcBef>
              <a:spcPct val="0"/>
            </a:spcBef>
            <a:spcAft>
              <a:spcPct val="35000"/>
            </a:spcAft>
            <a:buNone/>
          </a:pPr>
          <a:r>
            <a:rPr lang="en-US" sz="1200" kern="1200" dirty="0"/>
            <a:t>- Static Identity Policies, </a:t>
          </a:r>
        </a:p>
        <a:p>
          <a:pPr marL="0" lvl="0" indent="0" algn="l" defTabSz="622300">
            <a:lnSpc>
              <a:spcPct val="90000"/>
            </a:lnSpc>
            <a:spcBef>
              <a:spcPct val="0"/>
            </a:spcBef>
            <a:spcAft>
              <a:spcPct val="35000"/>
            </a:spcAft>
            <a:buNone/>
          </a:pPr>
          <a:r>
            <a:rPr lang="en-US" sz="1200" kern="1200" dirty="0"/>
            <a:t>- Identity, Networking, Infrastructure are silos.</a:t>
          </a:r>
        </a:p>
        <a:p>
          <a:pPr marL="0" lvl="0" indent="0" algn="l" defTabSz="622300">
            <a:lnSpc>
              <a:spcPct val="90000"/>
            </a:lnSpc>
            <a:spcBef>
              <a:spcPct val="0"/>
            </a:spcBef>
            <a:spcAft>
              <a:spcPct val="35000"/>
            </a:spcAft>
            <a:buNone/>
          </a:pPr>
          <a:r>
            <a:rPr lang="en-US" sz="1200" kern="1200" dirty="0"/>
            <a:t>-Only Macrosegments in place.</a:t>
          </a:r>
        </a:p>
        <a:p>
          <a:pPr marL="0" lvl="0" indent="0" algn="l" defTabSz="622300">
            <a:lnSpc>
              <a:spcPct val="90000"/>
            </a:lnSpc>
            <a:spcBef>
              <a:spcPct val="0"/>
            </a:spcBef>
            <a:spcAft>
              <a:spcPct val="35000"/>
            </a:spcAft>
            <a:buNone/>
          </a:pPr>
          <a:r>
            <a:rPr lang="en-US" sz="1200" kern="1200" dirty="0"/>
            <a:t>- Friction between Business Units due to the lack of integration.</a:t>
          </a:r>
        </a:p>
      </dsp:txBody>
      <dsp:txXfrm>
        <a:off x="1842490" y="3661020"/>
        <a:ext cx="1919589" cy="1488093"/>
      </dsp:txXfrm>
    </dsp:sp>
    <dsp:sp modelId="{435BCC41-5E0E-45C8-809D-36FF6C2B0E59}">
      <dsp:nvSpPr>
        <dsp:cNvPr id="0" name=""/>
        <dsp:cNvSpPr/>
      </dsp:nvSpPr>
      <dsp:spPr>
        <a:xfrm>
          <a:off x="5087052" y="1901945"/>
          <a:ext cx="387213" cy="38721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C975CDF-90D8-474E-9224-B54BA0F5E656}">
      <dsp:nvSpPr>
        <dsp:cNvPr id="0" name=""/>
        <dsp:cNvSpPr/>
      </dsp:nvSpPr>
      <dsp:spPr>
        <a:xfrm>
          <a:off x="4338891" y="2683569"/>
          <a:ext cx="1977259" cy="24655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5176" tIns="0" rIns="0" bIns="0" numCol="1" spcCol="1270" anchor="t" anchorCtr="0">
          <a:noAutofit/>
        </a:bodyPr>
        <a:lstStyle/>
        <a:p>
          <a:pPr marL="0" lvl="0" indent="0" algn="l" defTabSz="622300">
            <a:lnSpc>
              <a:spcPct val="90000"/>
            </a:lnSpc>
            <a:spcBef>
              <a:spcPct val="0"/>
            </a:spcBef>
            <a:spcAft>
              <a:spcPct val="35000"/>
            </a:spcAft>
            <a:buNone/>
          </a:pPr>
          <a:r>
            <a:rPr lang="en-US" sz="1400" b="1" kern="1200" dirty="0">
              <a:solidFill>
                <a:schemeClr val="bg2"/>
              </a:solidFill>
            </a:rPr>
            <a:t>Phase 2:  Advanced or Contextual Trust:</a:t>
          </a:r>
        </a:p>
        <a:p>
          <a:pPr marL="0" lvl="0" indent="0" algn="l" defTabSz="622300">
            <a:lnSpc>
              <a:spcPct val="90000"/>
            </a:lnSpc>
            <a:spcBef>
              <a:spcPct val="0"/>
            </a:spcBef>
            <a:spcAft>
              <a:spcPct val="35000"/>
            </a:spcAft>
            <a:buNone/>
          </a:pPr>
          <a:r>
            <a:rPr lang="en-US" sz="1200" kern="1200" dirty="0"/>
            <a:t>-Context Aware security policies in place.</a:t>
          </a:r>
        </a:p>
        <a:p>
          <a:pPr marL="0" lvl="0" indent="0" algn="l" defTabSz="622300">
            <a:lnSpc>
              <a:spcPct val="90000"/>
            </a:lnSpc>
            <a:spcBef>
              <a:spcPct val="0"/>
            </a:spcBef>
            <a:spcAft>
              <a:spcPct val="35000"/>
            </a:spcAft>
            <a:buNone/>
          </a:pPr>
          <a:r>
            <a:rPr lang="en-US" sz="1200" kern="1200" dirty="0"/>
            <a:t>-Business areas &amp; Information Security are integrated.</a:t>
          </a:r>
        </a:p>
        <a:p>
          <a:pPr marL="0" lvl="0" indent="0" algn="l" defTabSz="622300">
            <a:lnSpc>
              <a:spcPct val="90000"/>
            </a:lnSpc>
            <a:spcBef>
              <a:spcPct val="0"/>
            </a:spcBef>
            <a:spcAft>
              <a:spcPct val="35000"/>
            </a:spcAft>
            <a:buNone/>
          </a:pPr>
          <a:r>
            <a:rPr lang="en-US" sz="1200" kern="1200" dirty="0"/>
            <a:t>-Data Classification in place and implemented.</a:t>
          </a:r>
        </a:p>
        <a:p>
          <a:pPr marL="0" lvl="0" indent="0" algn="l" defTabSz="622300">
            <a:lnSpc>
              <a:spcPct val="90000"/>
            </a:lnSpc>
            <a:spcBef>
              <a:spcPct val="0"/>
            </a:spcBef>
            <a:spcAft>
              <a:spcPct val="35000"/>
            </a:spcAft>
            <a:buNone/>
          </a:pPr>
          <a:r>
            <a:rPr lang="en-US" sz="1200" kern="1200" dirty="0"/>
            <a:t>- Macro segmentation &amp; Micro segmentation implemented for critical systems.</a:t>
          </a:r>
        </a:p>
      </dsp:txBody>
      <dsp:txXfrm>
        <a:off x="4338891" y="2683569"/>
        <a:ext cx="1977259" cy="2465544"/>
      </dsp:txXfrm>
    </dsp:sp>
    <dsp:sp modelId="{7C5EB646-AB5F-41D6-A3CF-333611C85F41}">
      <dsp:nvSpPr>
        <dsp:cNvPr id="0" name=""/>
        <dsp:cNvSpPr/>
      </dsp:nvSpPr>
      <dsp:spPr>
        <a:xfrm>
          <a:off x="8008732" y="1091430"/>
          <a:ext cx="535507" cy="53550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79E1CE2-949B-408A-9454-83C264AE9D83}">
      <dsp:nvSpPr>
        <dsp:cNvPr id="0" name=""/>
        <dsp:cNvSpPr/>
      </dsp:nvSpPr>
      <dsp:spPr>
        <a:xfrm>
          <a:off x="7384623" y="2033161"/>
          <a:ext cx="1977259" cy="31159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3755" tIns="0" rIns="0" bIns="0" numCol="1" spcCol="1270" anchor="t" anchorCtr="0">
          <a:noAutofit/>
        </a:bodyPr>
        <a:lstStyle/>
        <a:p>
          <a:pPr marL="0" lvl="0" indent="0" algn="l" defTabSz="622300">
            <a:lnSpc>
              <a:spcPct val="90000"/>
            </a:lnSpc>
            <a:spcBef>
              <a:spcPct val="0"/>
            </a:spcBef>
            <a:spcAft>
              <a:spcPct val="35000"/>
            </a:spcAft>
            <a:buNone/>
          </a:pPr>
          <a:r>
            <a:rPr lang="en-US" sz="1400" b="1" kern="1200" dirty="0">
              <a:solidFill>
                <a:schemeClr val="bg2"/>
              </a:solidFill>
            </a:rPr>
            <a:t>Phase 3: Optimal or</a:t>
          </a:r>
        </a:p>
        <a:p>
          <a:pPr marL="0" lvl="0" indent="0" algn="l" defTabSz="622300">
            <a:lnSpc>
              <a:spcPct val="90000"/>
            </a:lnSpc>
            <a:spcBef>
              <a:spcPct val="0"/>
            </a:spcBef>
            <a:spcAft>
              <a:spcPct val="35000"/>
            </a:spcAft>
            <a:buNone/>
          </a:pPr>
          <a:r>
            <a:rPr lang="en-US" sz="1400" b="1" kern="1200" dirty="0">
              <a:solidFill>
                <a:schemeClr val="bg2"/>
              </a:solidFill>
            </a:rPr>
            <a:t>Explicit Trust</a:t>
          </a:r>
        </a:p>
        <a:p>
          <a:pPr marL="0" lvl="0" indent="0" algn="l" defTabSz="622300">
            <a:lnSpc>
              <a:spcPct val="90000"/>
            </a:lnSpc>
            <a:spcBef>
              <a:spcPct val="0"/>
            </a:spcBef>
            <a:spcAft>
              <a:spcPct val="35000"/>
            </a:spcAft>
            <a:buNone/>
          </a:pPr>
          <a:r>
            <a:rPr lang="en-US" sz="1200" kern="1200" dirty="0"/>
            <a:t>-Least-Privilege Principle in place</a:t>
          </a:r>
        </a:p>
        <a:p>
          <a:pPr marL="0" lvl="0" indent="0" algn="l" defTabSz="622300">
            <a:lnSpc>
              <a:spcPct val="90000"/>
            </a:lnSpc>
            <a:spcBef>
              <a:spcPct val="0"/>
            </a:spcBef>
            <a:spcAft>
              <a:spcPct val="35000"/>
            </a:spcAft>
            <a:buNone/>
          </a:pPr>
          <a:r>
            <a:rPr lang="en-US" sz="1200" kern="1200" dirty="0"/>
            <a:t>-Business-Driven Policies with CNAPP</a:t>
          </a:r>
        </a:p>
        <a:p>
          <a:pPr marL="0" lvl="0" indent="0" algn="l" defTabSz="622300">
            <a:lnSpc>
              <a:spcPct val="90000"/>
            </a:lnSpc>
            <a:spcBef>
              <a:spcPct val="0"/>
            </a:spcBef>
            <a:spcAft>
              <a:spcPct val="35000"/>
            </a:spcAft>
            <a:buNone/>
          </a:pPr>
          <a:r>
            <a:rPr lang="en-US" sz="1200" kern="1200" dirty="0"/>
            <a:t>-Dynamic Access-Control according with the Risk and Security Posture.</a:t>
          </a:r>
        </a:p>
        <a:p>
          <a:pPr marL="0" lvl="0" indent="0" algn="l" defTabSz="622300">
            <a:lnSpc>
              <a:spcPct val="90000"/>
            </a:lnSpc>
            <a:spcBef>
              <a:spcPct val="0"/>
            </a:spcBef>
            <a:spcAft>
              <a:spcPct val="35000"/>
            </a:spcAft>
            <a:buNone/>
          </a:pPr>
          <a:r>
            <a:rPr lang="en-US" sz="1200" kern="1200" dirty="0"/>
            <a:t>-API-Driven Policies being Agile </a:t>
          </a:r>
        </a:p>
        <a:p>
          <a:pPr marL="0" lvl="0" indent="0" algn="l" defTabSz="622300">
            <a:lnSpc>
              <a:spcPct val="90000"/>
            </a:lnSpc>
            <a:spcBef>
              <a:spcPct val="0"/>
            </a:spcBef>
            <a:spcAft>
              <a:spcPct val="35000"/>
            </a:spcAft>
            <a:buNone/>
          </a:pPr>
          <a:r>
            <a:rPr lang="en-US" sz="1200" kern="1200" dirty="0"/>
            <a:t>-Macro, Micro and Nano segmentation in place for Hybrid Cloud and Applications</a:t>
          </a:r>
        </a:p>
        <a:p>
          <a:pPr marL="0" lvl="0" indent="0" algn="l" defTabSz="622300">
            <a:lnSpc>
              <a:spcPct val="90000"/>
            </a:lnSpc>
            <a:spcBef>
              <a:spcPct val="0"/>
            </a:spcBef>
            <a:spcAft>
              <a:spcPct val="35000"/>
            </a:spcAft>
            <a:buNone/>
          </a:pPr>
          <a:r>
            <a:rPr lang="en-US" sz="1200" kern="1200" dirty="0"/>
            <a:t>-Strong CI/CD Security for Software Supply Chain.</a:t>
          </a:r>
        </a:p>
      </dsp:txBody>
      <dsp:txXfrm>
        <a:off x="7384623" y="2033161"/>
        <a:ext cx="1977259" cy="3115952"/>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latin typeface="Arial" panose="020B0604020202020204" pitchFamily="34" charset="0"/>
            </a:endParaRPr>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754A2399-B892-45F0-82BB-FD8C95A65D36}" type="datetimeFigureOut">
              <a:rPr lang="en-US" smtClean="0">
                <a:latin typeface="Arial" panose="020B0604020202020204" pitchFamily="34" charset="0"/>
              </a:rPr>
              <a:t>2/5/2024</a:t>
            </a:fld>
            <a:endParaRPr lang="en-US" dirty="0">
              <a:latin typeface="Arial" panose="020B0604020202020204" pitchFamily="34" charset="0"/>
            </a:endParaRPr>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latin typeface="Arial" panose="020B0604020202020204" pitchFamily="34" charset="0"/>
            </a:endParaRPr>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CD8DE283-2FFE-4E79-86B3-19981A050BF6}" type="slidenum">
              <a:rPr lang="en-US" smtClean="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25968779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spcBef>
                <a:spcPct val="0"/>
              </a:spcBef>
              <a:buClrTx/>
              <a:buSzTx/>
              <a:buFontTx/>
              <a:buNone/>
              <a:defRPr sz="1200">
                <a:latin typeface="Arial" charset="0"/>
              </a:defRPr>
            </a:lvl1pPr>
          </a:lstStyle>
          <a:p>
            <a:endParaRPr lang="en-US" dirty="0"/>
          </a:p>
        </p:txBody>
      </p:sp>
      <p:sp>
        <p:nvSpPr>
          <p:cNvPr id="15364" name="Rectangle 4"/>
          <p:cNvSpPr>
            <a:spLocks noGrp="1" noRot="1" noChangeAspect="1" noChangeArrowheads="1" noTextEdit="1"/>
          </p:cNvSpPr>
          <p:nvPr>
            <p:ph type="sldImg" idx="2"/>
          </p:nvPr>
        </p:nvSpPr>
        <p:spPr bwMode="auto">
          <a:xfrm>
            <a:off x="407988" y="696913"/>
            <a:ext cx="6194425"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5365" name="Rectangle 5"/>
          <p:cNvSpPr>
            <a:spLocks noGrp="1" noChangeArrowheads="1"/>
          </p:cNvSpPr>
          <p:nvPr>
            <p:ph type="body" sz="quarter" idx="3"/>
          </p:nvPr>
        </p:nvSpPr>
        <p:spPr bwMode="auto">
          <a:xfrm>
            <a:off x="701040" y="4415790"/>
            <a:ext cx="5608320" cy="4183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6" name="Rectangle 6"/>
          <p:cNvSpPr>
            <a:spLocks noGrp="1" noChangeArrowheads="1"/>
          </p:cNvSpPr>
          <p:nvPr>
            <p:ph type="ftr" sz="quarter" idx="4"/>
          </p:nvPr>
        </p:nvSpPr>
        <p:spPr bwMode="auto">
          <a:xfrm>
            <a:off x="0" y="8829967"/>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spcBef>
                <a:spcPct val="0"/>
              </a:spcBef>
              <a:buClrTx/>
              <a:buSzTx/>
              <a:buFontTx/>
              <a:buNone/>
              <a:defRPr sz="1200">
                <a:latin typeface="Arial" charset="0"/>
              </a:defRPr>
            </a:lvl1pPr>
          </a:lstStyle>
          <a:p>
            <a:endParaRPr lang="en-US" dirty="0"/>
          </a:p>
        </p:txBody>
      </p:sp>
      <p:sp>
        <p:nvSpPr>
          <p:cNvPr id="15367" name="Rectangle 7"/>
          <p:cNvSpPr>
            <a:spLocks noGrp="1" noChangeArrowheads="1"/>
          </p:cNvSpPr>
          <p:nvPr>
            <p:ph type="sldNum" sz="quarter" idx="5"/>
          </p:nvPr>
        </p:nvSpPr>
        <p:spPr bwMode="auto">
          <a:xfrm>
            <a:off x="3970938" y="8829967"/>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lgn="r">
              <a:spcBef>
                <a:spcPct val="0"/>
              </a:spcBef>
              <a:buClrTx/>
              <a:buSzTx/>
              <a:buFontTx/>
              <a:buNone/>
              <a:defRPr sz="1200">
                <a:latin typeface="Arial" charset="0"/>
              </a:defRPr>
            </a:lvl1pPr>
          </a:lstStyle>
          <a:p>
            <a:fld id="{3EEE9B47-791B-47F7-AE03-C0D580CA0B67}" type="slidenum">
              <a:rPr lang="en-US"/>
              <a:pPr/>
              <a:t>‹#›</a:t>
            </a:fld>
            <a:endParaRPr lang="en-US" dirty="0"/>
          </a:p>
        </p:txBody>
      </p:sp>
    </p:spTree>
    <p:extLst>
      <p:ext uri="{BB962C8B-B14F-4D97-AF65-F5344CB8AC3E}">
        <p14:creationId xmlns:p14="http://schemas.microsoft.com/office/powerpoint/2010/main" val="173881603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600" kern="1200">
        <a:solidFill>
          <a:schemeClr val="tx1"/>
        </a:solidFill>
        <a:latin typeface="Arial" charset="0"/>
        <a:ea typeface="+mn-ea"/>
        <a:cs typeface="+mn-cs"/>
      </a:defRPr>
    </a:lvl1pPr>
    <a:lvl2pPr marL="609493" algn="l" rtl="0" fontAlgn="base">
      <a:spcBef>
        <a:spcPct val="30000"/>
      </a:spcBef>
      <a:spcAft>
        <a:spcPct val="0"/>
      </a:spcAft>
      <a:defRPr sz="1600" kern="1200">
        <a:solidFill>
          <a:schemeClr val="tx1"/>
        </a:solidFill>
        <a:latin typeface="Arial" charset="0"/>
        <a:ea typeface="+mn-ea"/>
        <a:cs typeface="+mn-cs"/>
      </a:defRPr>
    </a:lvl2pPr>
    <a:lvl3pPr marL="1218987" algn="l" rtl="0" fontAlgn="base">
      <a:spcBef>
        <a:spcPct val="30000"/>
      </a:spcBef>
      <a:spcAft>
        <a:spcPct val="0"/>
      </a:spcAft>
      <a:defRPr sz="1600" kern="1200">
        <a:solidFill>
          <a:schemeClr val="tx1"/>
        </a:solidFill>
        <a:latin typeface="Arial" charset="0"/>
        <a:ea typeface="+mn-ea"/>
        <a:cs typeface="+mn-cs"/>
      </a:defRPr>
    </a:lvl3pPr>
    <a:lvl4pPr marL="1828480" algn="l" rtl="0" fontAlgn="base">
      <a:spcBef>
        <a:spcPct val="30000"/>
      </a:spcBef>
      <a:spcAft>
        <a:spcPct val="0"/>
      </a:spcAft>
      <a:defRPr sz="1600" kern="1200">
        <a:solidFill>
          <a:schemeClr val="tx1"/>
        </a:solidFill>
        <a:latin typeface="Arial" charset="0"/>
        <a:ea typeface="+mn-ea"/>
        <a:cs typeface="+mn-cs"/>
      </a:defRPr>
    </a:lvl4pPr>
    <a:lvl5pPr marL="2437973" algn="l" rtl="0" fontAlgn="base">
      <a:spcBef>
        <a:spcPct val="30000"/>
      </a:spcBef>
      <a:spcAft>
        <a:spcPct val="0"/>
      </a:spcAft>
      <a:defRPr sz="1600" kern="1200">
        <a:solidFill>
          <a:schemeClr val="tx1"/>
        </a:solidFill>
        <a:latin typeface="Arial" charset="0"/>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EE9B47-791B-47F7-AE03-C0D580CA0B67}" type="slidenum">
              <a:rPr lang="en-US" smtClean="0"/>
              <a:pPr/>
              <a:t>1</a:t>
            </a:fld>
            <a:endParaRPr lang="en-US" dirty="0"/>
          </a:p>
        </p:txBody>
      </p:sp>
    </p:spTree>
    <p:extLst>
      <p:ext uri="{BB962C8B-B14F-4D97-AF65-F5344CB8AC3E}">
        <p14:creationId xmlns:p14="http://schemas.microsoft.com/office/powerpoint/2010/main" val="3724350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EE9B47-791B-47F7-AE03-C0D580CA0B67}" type="slidenum">
              <a:rPr lang="en-US" smtClean="0"/>
              <a:pPr/>
              <a:t>6</a:t>
            </a:fld>
            <a:endParaRPr lang="en-US" dirty="0"/>
          </a:p>
        </p:txBody>
      </p:sp>
    </p:spTree>
    <p:extLst>
      <p:ext uri="{BB962C8B-B14F-4D97-AF65-F5344CB8AC3E}">
        <p14:creationId xmlns:p14="http://schemas.microsoft.com/office/powerpoint/2010/main" val="3480192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EE9B47-791B-47F7-AE03-C0D580CA0B67}" type="slidenum">
              <a:rPr lang="en-US" smtClean="0"/>
              <a:pPr/>
              <a:t>11</a:t>
            </a:fld>
            <a:endParaRPr lang="en-US"/>
          </a:p>
        </p:txBody>
      </p:sp>
    </p:spTree>
    <p:extLst>
      <p:ext uri="{BB962C8B-B14F-4D97-AF65-F5344CB8AC3E}">
        <p14:creationId xmlns:p14="http://schemas.microsoft.com/office/powerpoint/2010/main" val="378437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EE9B47-791B-47F7-AE03-C0D580CA0B67}" type="slidenum">
              <a:rPr lang="en-US" smtClean="0"/>
              <a:pPr/>
              <a:t>13</a:t>
            </a:fld>
            <a:endParaRPr lang="en-US"/>
          </a:p>
        </p:txBody>
      </p:sp>
    </p:spTree>
    <p:extLst>
      <p:ext uri="{BB962C8B-B14F-4D97-AF65-F5344CB8AC3E}">
        <p14:creationId xmlns:p14="http://schemas.microsoft.com/office/powerpoint/2010/main" val="1654985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EE9B47-791B-47F7-AE03-C0D580CA0B67}" type="slidenum">
              <a:rPr lang="en-US" smtClean="0"/>
              <a:pPr/>
              <a:t>15</a:t>
            </a:fld>
            <a:endParaRPr lang="en-US" dirty="0"/>
          </a:p>
        </p:txBody>
      </p:sp>
    </p:spTree>
    <p:extLst>
      <p:ext uri="{BB962C8B-B14F-4D97-AF65-F5344CB8AC3E}">
        <p14:creationId xmlns:p14="http://schemas.microsoft.com/office/powerpoint/2010/main" val="887630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EE9B47-791B-47F7-AE03-C0D580CA0B67}" type="slidenum">
              <a:rPr lang="en-US" smtClean="0"/>
              <a:pPr/>
              <a:t>31</a:t>
            </a:fld>
            <a:endParaRPr lang="en-US" dirty="0"/>
          </a:p>
        </p:txBody>
      </p:sp>
    </p:spTree>
    <p:extLst>
      <p:ext uri="{BB962C8B-B14F-4D97-AF65-F5344CB8AC3E}">
        <p14:creationId xmlns:p14="http://schemas.microsoft.com/office/powerpoint/2010/main" val="42866120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Graphical user interface&#10;&#10;Description automatically generated">
            <a:extLst>
              <a:ext uri="{FF2B5EF4-FFF2-40B4-BE49-F238E27FC236}">
                <a16:creationId xmlns:a16="http://schemas.microsoft.com/office/drawing/2014/main" id="{FDF73D52-030C-8310-8CFA-20C976247A4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77"/>
          <a:stretch/>
        </p:blipFill>
        <p:spPr>
          <a:xfrm>
            <a:off x="2" y="35"/>
            <a:ext cx="12188824" cy="6857929"/>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31885" y="462054"/>
            <a:ext cx="2147524" cy="457200"/>
          </a:xfrm>
          <a:prstGeom prst="rect">
            <a:avLst/>
          </a:prstGeom>
        </p:spPr>
      </p:pic>
      <p:sp>
        <p:nvSpPr>
          <p:cNvPr id="4" name="Footer Placeholder 3" hidden="1"/>
          <p:cNvSpPr>
            <a:spLocks noGrp="1"/>
          </p:cNvSpPr>
          <p:nvPr userDrawn="1">
            <p:ph type="ftr" sz="quarter" idx="11"/>
          </p:nvPr>
        </p:nvSpPr>
        <p:spPr/>
        <p:txBody>
          <a:bodyPr/>
          <a:lstStyle/>
          <a:p>
            <a:endParaRPr lang="en-US" dirty="0"/>
          </a:p>
        </p:txBody>
      </p:sp>
      <p:sp>
        <p:nvSpPr>
          <p:cNvPr id="13" name="Speaker name and date"/>
          <p:cNvSpPr>
            <a:spLocks noGrp="1"/>
          </p:cNvSpPr>
          <p:nvPr userDrawn="1">
            <p:ph type="subTitle" idx="1" hasCustomPrompt="1"/>
          </p:nvPr>
        </p:nvSpPr>
        <p:spPr>
          <a:xfrm>
            <a:off x="925841" y="4567150"/>
            <a:ext cx="5804989" cy="692595"/>
          </a:xfrm>
          <a:prstGeom prst="rect">
            <a:avLst/>
          </a:prstGeom>
        </p:spPr>
        <p:txBody>
          <a:bodyPr lIns="91440" tIns="45720" rIns="91440" bIns="45720" anchor="t" anchorCtr="0">
            <a:noAutofit/>
          </a:bodyPr>
          <a:lstStyle>
            <a:lvl1pPr marL="0" indent="0" algn="l">
              <a:lnSpc>
                <a:spcPts val="2666"/>
              </a:lnSpc>
              <a:spcBef>
                <a:spcPts val="0"/>
              </a:spcBef>
              <a:buNone/>
              <a:defRPr sz="1400" b="0" i="0">
                <a:solidFill>
                  <a:schemeClr val="bg2">
                    <a:lumMod val="60000"/>
                    <a:lumOff val="40000"/>
                  </a:schemeClr>
                </a:solidFill>
                <a:latin typeface="Arial" panose="020B0604020202020204" pitchFamily="34" charset="0"/>
                <a:cs typeface="Arial" panose="020B0604020202020204" pitchFamily="34" charset="0"/>
              </a:defRPr>
            </a:lvl1pPr>
            <a:lvl2pPr marL="609361" indent="0" algn="ctr">
              <a:buNone/>
              <a:defRPr>
                <a:solidFill>
                  <a:schemeClr val="tx1">
                    <a:tint val="75000"/>
                  </a:schemeClr>
                </a:solidFill>
              </a:defRPr>
            </a:lvl2pPr>
            <a:lvl3pPr marL="1218732" indent="0" algn="ctr">
              <a:buNone/>
              <a:defRPr>
                <a:solidFill>
                  <a:schemeClr val="tx1">
                    <a:tint val="75000"/>
                  </a:schemeClr>
                </a:solidFill>
              </a:defRPr>
            </a:lvl3pPr>
            <a:lvl4pPr marL="1828097" indent="0" algn="ctr">
              <a:buNone/>
              <a:defRPr>
                <a:solidFill>
                  <a:schemeClr val="tx1">
                    <a:tint val="75000"/>
                  </a:schemeClr>
                </a:solidFill>
              </a:defRPr>
            </a:lvl4pPr>
            <a:lvl5pPr marL="2437467" indent="0" algn="ctr">
              <a:buNone/>
              <a:defRPr>
                <a:solidFill>
                  <a:schemeClr val="tx1">
                    <a:tint val="75000"/>
                  </a:schemeClr>
                </a:solidFill>
              </a:defRPr>
            </a:lvl5pPr>
            <a:lvl6pPr marL="3046828" indent="0" algn="ctr">
              <a:buNone/>
              <a:defRPr>
                <a:solidFill>
                  <a:schemeClr val="tx1">
                    <a:tint val="75000"/>
                  </a:schemeClr>
                </a:solidFill>
              </a:defRPr>
            </a:lvl6pPr>
            <a:lvl7pPr marL="3656199" indent="0" algn="ctr">
              <a:buNone/>
              <a:defRPr>
                <a:solidFill>
                  <a:schemeClr val="tx1">
                    <a:tint val="75000"/>
                  </a:schemeClr>
                </a:solidFill>
              </a:defRPr>
            </a:lvl7pPr>
            <a:lvl8pPr marL="4265564" indent="0" algn="ctr">
              <a:buNone/>
              <a:defRPr>
                <a:solidFill>
                  <a:schemeClr val="tx1">
                    <a:tint val="75000"/>
                  </a:schemeClr>
                </a:solidFill>
              </a:defRPr>
            </a:lvl8pPr>
            <a:lvl9pPr marL="4874933" indent="0" algn="ctr">
              <a:buNone/>
              <a:defRPr>
                <a:solidFill>
                  <a:schemeClr val="tx1">
                    <a:tint val="75000"/>
                  </a:schemeClr>
                </a:solidFill>
              </a:defRPr>
            </a:lvl9pPr>
          </a:lstStyle>
          <a:p>
            <a:r>
              <a:rPr lang="en-US" dirty="0"/>
              <a:t>Speaker Name  | Speaker Title</a:t>
            </a:r>
          </a:p>
          <a:p>
            <a:r>
              <a:rPr lang="en-US" dirty="0"/>
              <a:t>Date</a:t>
            </a:r>
          </a:p>
        </p:txBody>
      </p:sp>
      <p:sp>
        <p:nvSpPr>
          <p:cNvPr id="14" name="Sub-title"/>
          <p:cNvSpPr>
            <a:spLocks noGrp="1"/>
          </p:cNvSpPr>
          <p:nvPr userDrawn="1">
            <p:ph type="body" sz="quarter" idx="13" hasCustomPrompt="1"/>
          </p:nvPr>
        </p:nvSpPr>
        <p:spPr>
          <a:xfrm>
            <a:off x="925841" y="3095722"/>
            <a:ext cx="6877606" cy="565804"/>
          </a:xfrm>
          <a:prstGeom prst="rect">
            <a:avLst/>
          </a:prstGeom>
        </p:spPr>
        <p:txBody>
          <a:bodyPr lIns="91440" tIns="45720" rIns="91440" bIns="45720">
            <a:noAutofit/>
          </a:bodyPr>
          <a:lstStyle>
            <a:lvl1pPr marL="0" indent="0">
              <a:buFont typeface="Arial" panose="020B0604020202020204" pitchFamily="34" charset="0"/>
              <a:buNone/>
              <a:defRPr sz="2400" b="0" baseline="0">
                <a:solidFill>
                  <a:schemeClr val="tx1"/>
                </a:solidFill>
                <a:latin typeface="Arial" panose="020B0604020202020204" pitchFamily="34" charset="0"/>
                <a:cs typeface="Arial" panose="020B0604020202020204" pitchFamily="34" charset="0"/>
              </a:defRPr>
            </a:lvl1pPr>
            <a:lvl2pPr marL="541687" indent="0">
              <a:buNone/>
              <a:defRPr/>
            </a:lvl2pPr>
            <a:lvl3pPr marL="759622" indent="0">
              <a:buNone/>
              <a:defRPr/>
            </a:lvl3pPr>
            <a:lvl4pPr marL="918321" indent="0">
              <a:buNone/>
              <a:defRPr/>
            </a:lvl4pPr>
            <a:lvl5pPr marL="1068552" indent="0">
              <a:buNone/>
              <a:defRPr/>
            </a:lvl5pPr>
          </a:lstStyle>
          <a:p>
            <a:pPr lvl="0"/>
            <a:r>
              <a:rPr lang="en-GB" dirty="0"/>
              <a:t>Presentation Subtitle</a:t>
            </a:r>
          </a:p>
        </p:txBody>
      </p:sp>
      <p:sp>
        <p:nvSpPr>
          <p:cNvPr id="15" name="Title"/>
          <p:cNvSpPr>
            <a:spLocks noGrp="1"/>
          </p:cNvSpPr>
          <p:nvPr userDrawn="1">
            <p:ph type="body" sz="quarter" idx="14" hasCustomPrompt="1"/>
          </p:nvPr>
        </p:nvSpPr>
        <p:spPr>
          <a:xfrm>
            <a:off x="925841" y="1823170"/>
            <a:ext cx="6882295" cy="1241286"/>
          </a:xfrm>
          <a:prstGeom prst="rect">
            <a:avLst/>
          </a:prstGeom>
          <a:effectLst/>
        </p:spPr>
        <p:txBody>
          <a:bodyPr>
            <a:noAutofit/>
          </a:bodyPr>
          <a:lstStyle>
            <a:lvl1pPr marL="0" indent="0">
              <a:lnSpc>
                <a:spcPts val="4000"/>
              </a:lnSpc>
              <a:spcBef>
                <a:spcPts val="0"/>
              </a:spcBef>
              <a:buFontTx/>
              <a:buNone/>
              <a:defRPr lang="en-US" sz="4000" b="1" i="0" u="none" strike="noStrike" cap="none" baseline="0" dirty="0" smtClean="0">
                <a:solidFill>
                  <a:schemeClr val="tx1"/>
                </a:solidFill>
                <a:latin typeface="Arial" panose="020B0604020202020204" pitchFamily="34" charset="0"/>
                <a:ea typeface="Arial" panose="020B0604020202020204" pitchFamily="34" charset="0"/>
                <a:cs typeface="Arial" panose="020B0604020202020204" pitchFamily="34" charset="0"/>
                <a:sym typeface="Arial"/>
              </a:defRPr>
            </a:lvl1pPr>
          </a:lstStyle>
          <a:p>
            <a:pPr marL="0" lvl="0" indent="0" algn="l" rtl="0" eaLnBrk="1" fontAlgn="base" hangingPunct="1">
              <a:lnSpc>
                <a:spcPct val="85000"/>
              </a:lnSpc>
              <a:spcBef>
                <a:spcPts val="0"/>
              </a:spcBef>
              <a:spcAft>
                <a:spcPts val="0"/>
              </a:spcAft>
              <a:buClr>
                <a:schemeClr val="tx2"/>
              </a:buClr>
              <a:buSzPts val="1400"/>
              <a:buFont typeface="Arial" panose="020B0604020202020204" pitchFamily="34" charset="0"/>
              <a:buNone/>
            </a:pPr>
            <a:r>
              <a:rPr lang="en-US" kern="0" dirty="0"/>
              <a:t>Presentation Title</a:t>
            </a:r>
          </a:p>
        </p:txBody>
      </p:sp>
      <p:sp>
        <p:nvSpPr>
          <p:cNvPr id="2" name="Date Placeholder 1"/>
          <p:cNvSpPr>
            <a:spLocks noGrp="1"/>
          </p:cNvSpPr>
          <p:nvPr userDrawn="1">
            <p:ph type="dt" sz="half" idx="15"/>
          </p:nvPr>
        </p:nvSpPr>
        <p:spPr>
          <a:xfrm>
            <a:off x="2" y="6889232"/>
            <a:ext cx="2843213" cy="205252"/>
          </a:xfrm>
        </p:spPr>
        <p:txBody>
          <a:bodyPr/>
          <a:lstStyle>
            <a:lvl1pPr>
              <a:defRPr sz="600"/>
            </a:lvl1pPr>
          </a:lstStyle>
          <a:p>
            <a:fld id="{603289AC-4C12-4E6D-B39B-A4756814FEEC}" type="datetimeFigureOut">
              <a:rPr lang="en-US" smtClean="0"/>
              <a:pPr/>
              <a:t>2/5/2024</a:t>
            </a:fld>
            <a:endParaRPr lang="en-US" dirty="0"/>
          </a:p>
        </p:txBody>
      </p:sp>
    </p:spTree>
    <p:extLst>
      <p:ext uri="{BB962C8B-B14F-4D97-AF65-F5344CB8AC3E}">
        <p14:creationId xmlns:p14="http://schemas.microsoft.com/office/powerpoint/2010/main" val="1916940391"/>
      </p:ext>
    </p:extLst>
  </p:cSld>
  <p:clrMapOvr>
    <a:masterClrMapping/>
  </p:clrMapOvr>
  <p:transition>
    <p:fade/>
  </p:transition>
  <p:hf sldNum="0" hdr="0" ftr="0" dt="0"/>
  <p:extLst>
    <p:ext uri="{DCECCB84-F9BA-43D5-87BE-67443E8EF086}">
      <p15:sldGuideLst xmlns:p15="http://schemas.microsoft.com/office/powerpoint/2012/main">
        <p15:guide id="1" orient="horz" pos="576">
          <p15:clr>
            <a:srgbClr val="FBAE40"/>
          </p15:clr>
        </p15:guide>
        <p15:guide id="2" orient="horz" pos="288">
          <p15:clr>
            <a:srgbClr val="FBAE40"/>
          </p15:clr>
        </p15:guide>
        <p15:guide id="3" pos="1967">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gue Light Color">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7F8D37-7AF2-C2F6-4945-D83685083D7C}"/>
              </a:ext>
            </a:extLst>
          </p:cNvPr>
          <p:cNvPicPr>
            <a:picLocks noChangeAspect="1"/>
          </p:cNvPicPr>
          <p:nvPr userDrawn="1"/>
        </p:nvPicPr>
        <p:blipFill>
          <a:blip r:embed="rId2"/>
          <a:stretch>
            <a:fillRect/>
          </a:stretch>
        </p:blipFill>
        <p:spPr>
          <a:xfrm>
            <a:off x="0" y="0"/>
            <a:ext cx="12188825" cy="6858000"/>
          </a:xfrm>
          <a:prstGeom prst="rect">
            <a:avLst/>
          </a:prstGeom>
        </p:spPr>
      </p:pic>
      <p:sp>
        <p:nvSpPr>
          <p:cNvPr id="4" name="Footer Placeholder 3" hidden="1"/>
          <p:cNvSpPr>
            <a:spLocks noGrp="1"/>
          </p:cNvSpPr>
          <p:nvPr>
            <p:ph type="ftr" sz="quarter" idx="11"/>
          </p:nvPr>
        </p:nvSpPr>
        <p:spPr/>
        <p:txBody>
          <a:bodyPr/>
          <a:lstStyle/>
          <a:p>
            <a:endParaRPr lang="en-US" dirty="0"/>
          </a:p>
        </p:txBody>
      </p:sp>
      <p:sp>
        <p:nvSpPr>
          <p:cNvPr id="13" name="Date Placeholder 1">
            <a:extLst>
              <a:ext uri="{FF2B5EF4-FFF2-40B4-BE49-F238E27FC236}">
                <a16:creationId xmlns:a16="http://schemas.microsoft.com/office/drawing/2014/main" id="{50C2ACBB-1CD4-3DD9-6F36-8CF7DB027BF8}"/>
              </a:ext>
            </a:extLst>
          </p:cNvPr>
          <p:cNvSpPr>
            <a:spLocks noGrp="1"/>
          </p:cNvSpPr>
          <p:nvPr>
            <p:ph type="dt" sz="half" idx="15"/>
          </p:nvPr>
        </p:nvSpPr>
        <p:spPr>
          <a:xfrm>
            <a:off x="2" y="6889232"/>
            <a:ext cx="2843213" cy="205252"/>
          </a:xfrm>
        </p:spPr>
        <p:txBody>
          <a:bodyPr/>
          <a:lstStyle>
            <a:lvl1pPr>
              <a:defRPr sz="600"/>
            </a:lvl1pPr>
          </a:lstStyle>
          <a:p>
            <a:fld id="{603289AC-4C12-4E6D-B39B-A4756814FEEC}" type="datetimeFigureOut">
              <a:rPr lang="en-US" smtClean="0"/>
              <a:pPr/>
              <a:t>2/5/2024</a:t>
            </a:fld>
            <a:endParaRPr lang="en-US" dirty="0"/>
          </a:p>
        </p:txBody>
      </p:sp>
      <p:sp>
        <p:nvSpPr>
          <p:cNvPr id="5" name="Section title">
            <a:extLst>
              <a:ext uri="{FF2B5EF4-FFF2-40B4-BE49-F238E27FC236}">
                <a16:creationId xmlns:a16="http://schemas.microsoft.com/office/drawing/2014/main" id="{B7CBEB86-85CE-D28A-3C98-7818DF10A027}"/>
              </a:ext>
            </a:extLst>
          </p:cNvPr>
          <p:cNvSpPr>
            <a:spLocks noGrp="1"/>
          </p:cNvSpPr>
          <p:nvPr>
            <p:ph type="body" sz="quarter" idx="13" hasCustomPrompt="1"/>
          </p:nvPr>
        </p:nvSpPr>
        <p:spPr bwMode="white">
          <a:xfrm>
            <a:off x="629684" y="2171235"/>
            <a:ext cx="8619892" cy="3027783"/>
          </a:xfrm>
          <a:prstGeom prst="rect">
            <a:avLst/>
          </a:prstGeom>
        </p:spPr>
        <p:txBody>
          <a:bodyPr wrap="square" anchor="t" anchorCtr="0">
            <a:noAutofit/>
          </a:bodyPr>
          <a:lstStyle>
            <a:lvl1pPr marL="0" indent="0" algn="l" rtl="0" eaLnBrk="1" fontAlgn="base" hangingPunct="1">
              <a:lnSpc>
                <a:spcPct val="85000"/>
              </a:lnSpc>
              <a:spcBef>
                <a:spcPts val="0"/>
              </a:spcBef>
              <a:spcAft>
                <a:spcPts val="0"/>
              </a:spcAft>
              <a:buSzPts val="1400"/>
              <a:buNone/>
              <a:defRPr lang="en-US" sz="4000" b="1" i="0" u="none" strike="noStrike" cap="all" baseline="0" dirty="0" smtClean="0">
                <a:solidFill>
                  <a:schemeClr val="tx1"/>
                </a:solidFill>
                <a:latin typeface="Arial" panose="020B0604020202020204" pitchFamily="34" charset="0"/>
                <a:ea typeface="Arial" panose="020B0604020202020204" pitchFamily="34" charset="0"/>
                <a:cs typeface="Arial" panose="020B0604020202020204" pitchFamily="34" charset="0"/>
                <a:sym typeface="Arial"/>
              </a:defRPr>
            </a:lvl1pPr>
            <a:lvl5pPr marL="1371360" indent="0">
              <a:buNone/>
              <a:defRPr/>
            </a:lvl5pPr>
          </a:lstStyle>
          <a:p>
            <a:pPr lvl="0"/>
            <a:r>
              <a:rPr lang="en-US" dirty="0"/>
              <a:t>CLICK TO EDIT </a:t>
            </a:r>
            <a:br>
              <a:rPr lang="en-US" dirty="0"/>
            </a:br>
            <a:r>
              <a:rPr lang="en-US" dirty="0"/>
              <a:t>SECTION topic</a:t>
            </a:r>
          </a:p>
        </p:txBody>
      </p:sp>
      <p:sp>
        <p:nvSpPr>
          <p:cNvPr id="7" name="Section number">
            <a:extLst>
              <a:ext uri="{FF2B5EF4-FFF2-40B4-BE49-F238E27FC236}">
                <a16:creationId xmlns:a16="http://schemas.microsoft.com/office/drawing/2014/main" id="{1E5A3986-82E1-A338-4FB2-FD1B9716BD2A}"/>
              </a:ext>
            </a:extLst>
          </p:cNvPr>
          <p:cNvSpPr>
            <a:spLocks noGrp="1"/>
          </p:cNvSpPr>
          <p:nvPr>
            <p:ph type="body" sz="quarter" idx="16" hasCustomPrompt="1"/>
          </p:nvPr>
        </p:nvSpPr>
        <p:spPr bwMode="white">
          <a:xfrm>
            <a:off x="614319" y="963868"/>
            <a:ext cx="6643331" cy="891075"/>
          </a:xfrm>
          <a:prstGeom prst="rect">
            <a:avLst/>
          </a:prstGeom>
          <a:ln>
            <a:noFill/>
          </a:ln>
        </p:spPr>
        <p:txBody>
          <a:bodyPr anchor="t" anchorCtr="0">
            <a:noAutofit/>
          </a:bodyPr>
          <a:lstStyle>
            <a:lvl1pPr marL="0" indent="0" algn="l">
              <a:lnSpc>
                <a:spcPct val="100000"/>
              </a:lnSpc>
              <a:spcBef>
                <a:spcPts val="0"/>
              </a:spcBef>
              <a:buNone/>
              <a:defRPr lang="en-US" sz="3000" b="0" i="0" u="none" strike="noStrike" cap="all" dirty="0" smtClean="0">
                <a:solidFill>
                  <a:schemeClr val="tx1"/>
                </a:solidFill>
                <a:latin typeface="Arial" panose="020B0604020202020204" pitchFamily="34" charset="0"/>
                <a:ea typeface="Arial" panose="020B0604020202020204" pitchFamily="34" charset="0"/>
                <a:cs typeface="Arial" panose="020B0604020202020204" pitchFamily="34" charset="0"/>
                <a:sym typeface="Arial"/>
              </a:defRPr>
            </a:lvl1pPr>
            <a:lvl5pPr marL="1371360" indent="0">
              <a:buNone/>
              <a:defRPr/>
            </a:lvl5pPr>
          </a:lstStyle>
          <a:p>
            <a:pPr marL="0" lvl="0" indent="0" algn="l" rtl="0" eaLnBrk="1" fontAlgn="base" hangingPunct="1">
              <a:lnSpc>
                <a:spcPct val="85000"/>
              </a:lnSpc>
              <a:spcBef>
                <a:spcPts val="0"/>
              </a:spcBef>
              <a:spcAft>
                <a:spcPts val="0"/>
              </a:spcAft>
              <a:buClr>
                <a:schemeClr val="tx2"/>
              </a:buClr>
              <a:buSzPts val="1400"/>
              <a:buFont typeface="Arial" panose="020B0604020202020204" pitchFamily="34" charset="0"/>
              <a:buNone/>
            </a:pPr>
            <a:r>
              <a:rPr lang="en-US" dirty="0"/>
              <a:t>CLICK TO EDIT</a:t>
            </a:r>
          </a:p>
        </p:txBody>
      </p:sp>
      <p:sp>
        <p:nvSpPr>
          <p:cNvPr id="2" name="Footer_copyright">
            <a:extLst>
              <a:ext uri="{FF2B5EF4-FFF2-40B4-BE49-F238E27FC236}">
                <a16:creationId xmlns:a16="http://schemas.microsoft.com/office/drawing/2014/main" id="{20D72B8E-0058-C1E7-FE7C-FD2A3266ED52}"/>
              </a:ext>
            </a:extLst>
          </p:cNvPr>
          <p:cNvSpPr txBox="1">
            <a:spLocks/>
          </p:cNvSpPr>
          <p:nvPr userDrawn="1"/>
        </p:nvSpPr>
        <p:spPr>
          <a:xfrm>
            <a:off x="9080500" y="6543258"/>
            <a:ext cx="2744799" cy="304221"/>
          </a:xfrm>
          <a:prstGeom prst="rect">
            <a:avLst/>
          </a:prstGeom>
        </p:spPr>
        <p:txBody>
          <a:bodyPr wrap="square" lIns="121899" tIns="60949" rIns="121899" bIns="60949" anchor="ctr">
            <a:noAutofit/>
          </a:bodyPr>
          <a:lstStyle>
            <a:defPPr>
              <a:defRPr lang="en-US"/>
            </a:defPPr>
            <a:lvl1pPr algn="ctr" rtl="0" fontAlgn="base">
              <a:spcBef>
                <a:spcPct val="20000"/>
              </a:spcBef>
              <a:spcAft>
                <a:spcPct val="0"/>
              </a:spcAft>
              <a:buClr>
                <a:schemeClr val="accent2"/>
              </a:buClr>
              <a:buSzPct val="65000"/>
              <a:buFont typeface="Wingdings" pitchFamily="2" charset="2"/>
              <a:defRPr sz="900" kern="1200">
                <a:solidFill>
                  <a:schemeClr val="bg1"/>
                </a:solidFill>
                <a:latin typeface="+mn-lt"/>
                <a:ea typeface="+mn-ea"/>
                <a:cs typeface="+mn-cs"/>
              </a:defRPr>
            </a:lvl1pPr>
            <a:lvl2pPr marL="4572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2pPr>
            <a:lvl3pPr marL="9144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3pPr>
            <a:lvl4pPr marL="13716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4pPr>
            <a:lvl5pPr marL="18288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5pPr>
            <a:lvl6pPr marL="2286000" algn="l" defTabSz="914400" rtl="0" eaLnBrk="1" latinLnBrk="0" hangingPunct="1">
              <a:defRPr sz="3000" kern="1200">
                <a:solidFill>
                  <a:schemeClr val="tx1"/>
                </a:solidFill>
                <a:latin typeface="Helvetica" pitchFamily="34" charset="0"/>
                <a:ea typeface="+mn-ea"/>
                <a:cs typeface="+mn-cs"/>
              </a:defRPr>
            </a:lvl6pPr>
            <a:lvl7pPr marL="2743200" algn="l" defTabSz="914400" rtl="0" eaLnBrk="1" latinLnBrk="0" hangingPunct="1">
              <a:defRPr sz="3000" kern="1200">
                <a:solidFill>
                  <a:schemeClr val="tx1"/>
                </a:solidFill>
                <a:latin typeface="Helvetica" pitchFamily="34" charset="0"/>
                <a:ea typeface="+mn-ea"/>
                <a:cs typeface="+mn-cs"/>
              </a:defRPr>
            </a:lvl7pPr>
            <a:lvl8pPr marL="3200400" algn="l" defTabSz="914400" rtl="0" eaLnBrk="1" latinLnBrk="0" hangingPunct="1">
              <a:defRPr sz="3000" kern="1200">
                <a:solidFill>
                  <a:schemeClr val="tx1"/>
                </a:solidFill>
                <a:latin typeface="Helvetica" pitchFamily="34" charset="0"/>
                <a:ea typeface="+mn-ea"/>
                <a:cs typeface="+mn-cs"/>
              </a:defRPr>
            </a:lvl8pPr>
            <a:lvl9pPr marL="3657600" algn="l" defTabSz="914400" rtl="0" eaLnBrk="1" latinLnBrk="0" hangingPunct="1">
              <a:defRPr sz="3000" kern="1200">
                <a:solidFill>
                  <a:schemeClr val="tx1"/>
                </a:solidFill>
                <a:latin typeface="Helvetica" pitchFamily="34" charset="0"/>
                <a:ea typeface="+mn-ea"/>
                <a:cs typeface="+mn-cs"/>
              </a:defRPr>
            </a:lvl9pPr>
          </a:lstStyle>
          <a:p>
            <a:pPr algn="l" rtl="0" fontAlgn="auto">
              <a:spcBef>
                <a:spcPts val="0"/>
              </a:spcBef>
              <a:spcAft>
                <a:spcPts val="0"/>
              </a:spcAft>
              <a:buClrTx/>
              <a:buSzTx/>
              <a:buFontTx/>
              <a:buNone/>
              <a:defRPr/>
            </a:pPr>
            <a:r>
              <a:rPr lang="en-US" sz="900" kern="0" dirty="0">
                <a:solidFill>
                  <a:schemeClr val="bg1">
                    <a:lumMod val="75000"/>
                  </a:schemeClr>
                </a:solidFill>
              </a:rPr>
              <a:t>©2023 Check Point Software Technologies</a:t>
            </a:r>
            <a:r>
              <a:rPr lang="en-US" sz="900" kern="0" baseline="0" dirty="0">
                <a:solidFill>
                  <a:schemeClr val="bg1">
                    <a:lumMod val="75000"/>
                  </a:schemeClr>
                </a:solidFill>
              </a:rPr>
              <a:t> </a:t>
            </a:r>
            <a:r>
              <a:rPr lang="en-US" sz="900" kern="0" dirty="0">
                <a:solidFill>
                  <a:schemeClr val="bg1">
                    <a:lumMod val="75000"/>
                  </a:schemeClr>
                </a:solidFill>
              </a:rPr>
              <a:t>Ltd. </a:t>
            </a:r>
          </a:p>
        </p:txBody>
      </p:sp>
      <p:sp>
        <p:nvSpPr>
          <p:cNvPr id="6" name="Footer_page number">
            <a:extLst>
              <a:ext uri="{FF2B5EF4-FFF2-40B4-BE49-F238E27FC236}">
                <a16:creationId xmlns:a16="http://schemas.microsoft.com/office/drawing/2014/main" id="{FE9FB5B0-AD63-214F-6279-071A31EFE5B5}"/>
              </a:ext>
            </a:extLst>
          </p:cNvPr>
          <p:cNvSpPr txBox="1">
            <a:spLocks/>
          </p:cNvSpPr>
          <p:nvPr userDrawn="1"/>
        </p:nvSpPr>
        <p:spPr>
          <a:xfrm>
            <a:off x="9897959" y="6559936"/>
            <a:ext cx="1840451" cy="269820"/>
          </a:xfrm>
          <a:prstGeom prst="rect">
            <a:avLst/>
          </a:prstGeom>
        </p:spPr>
        <p:txBody>
          <a:bodyPr wrap="square" lIns="121899" tIns="60949" rIns="121899" bIns="60949" anchor="ctr">
            <a:noAutofit/>
          </a:bodyPr>
          <a:lstStyle>
            <a:defPPr>
              <a:defRPr lang="en-US"/>
            </a:defPPr>
            <a:lvl1pPr algn="ctr" rtl="0" fontAlgn="base">
              <a:spcBef>
                <a:spcPct val="20000"/>
              </a:spcBef>
              <a:spcAft>
                <a:spcPct val="0"/>
              </a:spcAft>
              <a:buClr>
                <a:schemeClr val="accent2"/>
              </a:buClr>
              <a:buSzPct val="65000"/>
              <a:buFont typeface="Wingdings" pitchFamily="2" charset="2"/>
              <a:defRPr sz="900" kern="1200">
                <a:solidFill>
                  <a:schemeClr val="bg1"/>
                </a:solidFill>
                <a:latin typeface="+mn-lt"/>
                <a:ea typeface="+mn-ea"/>
                <a:cs typeface="+mn-cs"/>
              </a:defRPr>
            </a:lvl1pPr>
            <a:lvl2pPr marL="4572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2pPr>
            <a:lvl3pPr marL="9144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3pPr>
            <a:lvl4pPr marL="13716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4pPr>
            <a:lvl5pPr marL="18288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5pPr>
            <a:lvl6pPr marL="2286000" algn="l" defTabSz="914400" rtl="0" eaLnBrk="1" latinLnBrk="0" hangingPunct="1">
              <a:defRPr sz="3000" kern="1200">
                <a:solidFill>
                  <a:schemeClr val="tx1"/>
                </a:solidFill>
                <a:latin typeface="Helvetica" pitchFamily="34" charset="0"/>
                <a:ea typeface="+mn-ea"/>
                <a:cs typeface="+mn-cs"/>
              </a:defRPr>
            </a:lvl6pPr>
            <a:lvl7pPr marL="2743200" algn="l" defTabSz="914400" rtl="0" eaLnBrk="1" latinLnBrk="0" hangingPunct="1">
              <a:defRPr sz="3000" kern="1200">
                <a:solidFill>
                  <a:schemeClr val="tx1"/>
                </a:solidFill>
                <a:latin typeface="Helvetica" pitchFamily="34" charset="0"/>
                <a:ea typeface="+mn-ea"/>
                <a:cs typeface="+mn-cs"/>
              </a:defRPr>
            </a:lvl7pPr>
            <a:lvl8pPr marL="3200400" algn="l" defTabSz="914400" rtl="0" eaLnBrk="1" latinLnBrk="0" hangingPunct="1">
              <a:defRPr sz="3000" kern="1200">
                <a:solidFill>
                  <a:schemeClr val="tx1"/>
                </a:solidFill>
                <a:latin typeface="Helvetica" pitchFamily="34" charset="0"/>
                <a:ea typeface="+mn-ea"/>
                <a:cs typeface="+mn-cs"/>
              </a:defRPr>
            </a:lvl8pPr>
            <a:lvl9pPr marL="3657600" algn="l" defTabSz="914400" rtl="0" eaLnBrk="1" latinLnBrk="0" hangingPunct="1">
              <a:defRPr sz="3000" kern="1200">
                <a:solidFill>
                  <a:schemeClr val="tx1"/>
                </a:solidFill>
                <a:latin typeface="Helvetica" pitchFamily="34" charset="0"/>
                <a:ea typeface="+mn-ea"/>
                <a:cs typeface="+mn-cs"/>
              </a:defRPr>
            </a:lvl9pPr>
          </a:lstStyle>
          <a:p>
            <a:pPr algn="r" fontAlgn="auto">
              <a:spcBef>
                <a:spcPts val="0"/>
              </a:spcBef>
              <a:spcAft>
                <a:spcPts val="0"/>
              </a:spcAft>
              <a:buClrTx/>
              <a:buSzTx/>
              <a:buFontTx/>
              <a:buNone/>
              <a:defRPr/>
            </a:pPr>
            <a:fld id="{349D3042-9933-4C71-BBE3-FA9237566B45}" type="slidenum">
              <a:rPr lang="en-US" sz="1000" kern="0" smtClean="0">
                <a:solidFill>
                  <a:schemeClr val="bg1">
                    <a:lumMod val="75000"/>
                  </a:schemeClr>
                </a:solidFill>
                <a:latin typeface="+mn-lt"/>
                <a:ea typeface="+mn-ea"/>
                <a:cs typeface="+mn-cs"/>
              </a:rPr>
              <a:pPr algn="r" fontAlgn="auto">
                <a:spcBef>
                  <a:spcPts val="0"/>
                </a:spcBef>
                <a:spcAft>
                  <a:spcPts val="0"/>
                </a:spcAft>
                <a:buClrTx/>
                <a:buSzTx/>
                <a:buFontTx/>
                <a:buNone/>
                <a:defRPr/>
              </a:pPr>
              <a:t>‹#›</a:t>
            </a:fld>
            <a:endParaRPr lang="en-US" sz="1100" kern="0" dirty="0">
              <a:solidFill>
                <a:schemeClr val="bg1">
                  <a:lumMod val="75000"/>
                </a:schemeClr>
              </a:solidFill>
              <a:latin typeface="+mn-lt"/>
              <a:ea typeface="+mn-ea"/>
              <a:cs typeface="+mn-cs"/>
            </a:endParaRPr>
          </a:p>
        </p:txBody>
      </p:sp>
      <p:pic>
        <p:nvPicPr>
          <p:cNvPr id="8" name="Picture 7">
            <a:extLst>
              <a:ext uri="{FF2B5EF4-FFF2-40B4-BE49-F238E27FC236}">
                <a16:creationId xmlns:a16="http://schemas.microsoft.com/office/drawing/2014/main" id="{61614299-32A1-7D1A-1992-A3A49292658B}"/>
              </a:ext>
            </a:extLst>
          </p:cNvPr>
          <p:cNvPicPr>
            <a:picLocks noChangeAspect="1"/>
          </p:cNvPicPr>
          <p:nvPr userDrawn="1"/>
        </p:nvPicPr>
        <p:blipFill>
          <a:blip r:embed="rId3"/>
          <a:stretch>
            <a:fillRect/>
          </a:stretch>
        </p:blipFill>
        <p:spPr>
          <a:xfrm>
            <a:off x="609601" y="6552096"/>
            <a:ext cx="1001678" cy="224225"/>
          </a:xfrm>
          <a:prstGeom prst="rect">
            <a:avLst/>
          </a:prstGeom>
        </p:spPr>
      </p:pic>
    </p:spTree>
    <p:extLst>
      <p:ext uri="{BB962C8B-B14F-4D97-AF65-F5344CB8AC3E}">
        <p14:creationId xmlns:p14="http://schemas.microsoft.com/office/powerpoint/2010/main" val="3989806290"/>
      </p:ext>
    </p:extLst>
  </p:cSld>
  <p:clrMapOvr>
    <a:masterClrMapping/>
  </p:clrMapOvr>
  <p:transition>
    <p:fade/>
  </p:transition>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gue Dark Color">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text, indoor, computer&#10;&#10;Description automatically generated">
            <a:extLst>
              <a:ext uri="{FF2B5EF4-FFF2-40B4-BE49-F238E27FC236}">
                <a16:creationId xmlns:a16="http://schemas.microsoft.com/office/drawing/2014/main" id="{9208764C-E8CE-B9FF-5739-7374C92C7B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
            <a:ext cx="12188825" cy="6857929"/>
          </a:xfrm>
          <a:prstGeom prst="rect">
            <a:avLst/>
          </a:prstGeom>
        </p:spPr>
      </p:pic>
      <p:pic>
        <p:nvPicPr>
          <p:cNvPr id="13" name="Picture 12">
            <a:extLst>
              <a:ext uri="{FF2B5EF4-FFF2-40B4-BE49-F238E27FC236}">
                <a16:creationId xmlns:a16="http://schemas.microsoft.com/office/drawing/2014/main" id="{A4613353-4561-D8FA-DFB6-77D9BAF82B61}"/>
              </a:ext>
            </a:extLst>
          </p:cNvPr>
          <p:cNvPicPr>
            <a:picLocks noChangeAspect="1"/>
          </p:cNvPicPr>
          <p:nvPr userDrawn="1"/>
        </p:nvPicPr>
        <p:blipFill>
          <a:blip r:embed="rId3"/>
          <a:stretch>
            <a:fillRect/>
          </a:stretch>
        </p:blipFill>
        <p:spPr>
          <a:xfrm>
            <a:off x="609601" y="6552096"/>
            <a:ext cx="1001678" cy="224225"/>
          </a:xfrm>
          <a:prstGeom prst="rect">
            <a:avLst/>
          </a:prstGeom>
        </p:spPr>
      </p:pic>
      <p:sp>
        <p:nvSpPr>
          <p:cNvPr id="4" name="Footer Placeholder 3" hidden="1"/>
          <p:cNvSpPr>
            <a:spLocks noGrp="1"/>
          </p:cNvSpPr>
          <p:nvPr userDrawn="1">
            <p:ph type="ftr" sz="quarter" idx="11"/>
          </p:nvPr>
        </p:nvSpPr>
        <p:spPr/>
        <p:txBody>
          <a:bodyPr/>
          <a:lstStyle/>
          <a:p>
            <a:endParaRPr lang="en-US" dirty="0"/>
          </a:p>
        </p:txBody>
      </p:sp>
      <p:sp>
        <p:nvSpPr>
          <p:cNvPr id="9" name="Footer Placeholder 3">
            <a:extLst>
              <a:ext uri="{FF2B5EF4-FFF2-40B4-BE49-F238E27FC236}">
                <a16:creationId xmlns:a16="http://schemas.microsoft.com/office/drawing/2014/main" id="{C2C6E7FB-FABC-EF28-6F04-F4640F843F8A}"/>
              </a:ext>
            </a:extLst>
          </p:cNvPr>
          <p:cNvSpPr txBox="1">
            <a:spLocks/>
          </p:cNvSpPr>
          <p:nvPr userDrawn="1"/>
        </p:nvSpPr>
        <p:spPr>
          <a:xfrm>
            <a:off x="5934456" y="6543915"/>
            <a:ext cx="3097481" cy="302408"/>
          </a:xfrm>
          <a:prstGeom prst="rect">
            <a:avLst/>
          </a:prstGeom>
        </p:spPr>
        <p:txBody>
          <a:bodyPr vert="horz" lIns="91440" tIns="45720" rIns="91440" bIns="45720" rtlCol="0" anchor="ctr"/>
          <a:lstStyle>
            <a:defPPr>
              <a:defRPr lang="en-US"/>
            </a:defPPr>
            <a:lvl1pPr algn="ctr" rtl="0" fontAlgn="base">
              <a:spcBef>
                <a:spcPct val="20000"/>
              </a:spcBef>
              <a:spcAft>
                <a:spcPct val="0"/>
              </a:spcAft>
              <a:buClr>
                <a:schemeClr val="accent2"/>
              </a:buClr>
              <a:buSzPct val="65000"/>
              <a:buFont typeface="Wingdings" pitchFamily="2" charset="2"/>
              <a:defRPr sz="900" kern="1200">
                <a:solidFill>
                  <a:schemeClr val="bg1">
                    <a:lumMod val="75000"/>
                  </a:schemeClr>
                </a:solidFill>
                <a:latin typeface="+mn-lt"/>
                <a:ea typeface="+mn-ea"/>
                <a:cs typeface="+mn-cs"/>
              </a:defRPr>
            </a:lvl1pPr>
            <a:lvl2pPr marL="609493" algn="l" rtl="0" fontAlgn="base">
              <a:spcBef>
                <a:spcPct val="20000"/>
              </a:spcBef>
              <a:spcAft>
                <a:spcPct val="0"/>
              </a:spcAft>
              <a:buClr>
                <a:schemeClr val="accent2"/>
              </a:buClr>
              <a:buSzPct val="65000"/>
              <a:buFont typeface="Wingdings" pitchFamily="2" charset="2"/>
              <a:defRPr sz="4000" kern="1200">
                <a:solidFill>
                  <a:schemeClr val="tx1"/>
                </a:solidFill>
                <a:latin typeface="Helvetica" pitchFamily="34" charset="0"/>
                <a:ea typeface="+mn-ea"/>
                <a:cs typeface="+mn-cs"/>
              </a:defRPr>
            </a:lvl2pPr>
            <a:lvl3pPr marL="1218987" algn="l" rtl="0" fontAlgn="base">
              <a:spcBef>
                <a:spcPct val="20000"/>
              </a:spcBef>
              <a:spcAft>
                <a:spcPct val="0"/>
              </a:spcAft>
              <a:buClr>
                <a:schemeClr val="accent2"/>
              </a:buClr>
              <a:buSzPct val="65000"/>
              <a:buFont typeface="Wingdings" pitchFamily="2" charset="2"/>
              <a:defRPr sz="4000" kern="1200">
                <a:solidFill>
                  <a:schemeClr val="tx1"/>
                </a:solidFill>
                <a:latin typeface="Helvetica" pitchFamily="34" charset="0"/>
                <a:ea typeface="+mn-ea"/>
                <a:cs typeface="+mn-cs"/>
              </a:defRPr>
            </a:lvl3pPr>
            <a:lvl4pPr marL="1828480" algn="l" rtl="0" fontAlgn="base">
              <a:spcBef>
                <a:spcPct val="20000"/>
              </a:spcBef>
              <a:spcAft>
                <a:spcPct val="0"/>
              </a:spcAft>
              <a:buClr>
                <a:schemeClr val="accent2"/>
              </a:buClr>
              <a:buSzPct val="65000"/>
              <a:buFont typeface="Wingdings" pitchFamily="2" charset="2"/>
              <a:defRPr sz="4000" kern="1200">
                <a:solidFill>
                  <a:schemeClr val="tx1"/>
                </a:solidFill>
                <a:latin typeface="Helvetica" pitchFamily="34" charset="0"/>
                <a:ea typeface="+mn-ea"/>
                <a:cs typeface="+mn-cs"/>
              </a:defRPr>
            </a:lvl4pPr>
            <a:lvl5pPr marL="2437973" algn="l" rtl="0" fontAlgn="base">
              <a:spcBef>
                <a:spcPct val="20000"/>
              </a:spcBef>
              <a:spcAft>
                <a:spcPct val="0"/>
              </a:spcAft>
              <a:buClr>
                <a:schemeClr val="accent2"/>
              </a:buClr>
              <a:buSzPct val="65000"/>
              <a:buFont typeface="Wingdings" pitchFamily="2" charset="2"/>
              <a:defRPr sz="4000" kern="1200">
                <a:solidFill>
                  <a:schemeClr val="tx1"/>
                </a:solidFill>
                <a:latin typeface="Helvetica" pitchFamily="34" charset="0"/>
                <a:ea typeface="+mn-ea"/>
                <a:cs typeface="+mn-cs"/>
              </a:defRPr>
            </a:lvl5pPr>
            <a:lvl6pPr marL="3047467" algn="l" defTabSz="1218987" rtl="0" eaLnBrk="1" latinLnBrk="0" hangingPunct="1">
              <a:defRPr sz="4000" kern="1200">
                <a:solidFill>
                  <a:schemeClr val="tx1"/>
                </a:solidFill>
                <a:latin typeface="Helvetica" pitchFamily="34" charset="0"/>
                <a:ea typeface="+mn-ea"/>
                <a:cs typeface="+mn-cs"/>
              </a:defRPr>
            </a:lvl6pPr>
            <a:lvl7pPr marL="3656960" algn="l" defTabSz="1218987" rtl="0" eaLnBrk="1" latinLnBrk="0" hangingPunct="1">
              <a:defRPr sz="4000" kern="1200">
                <a:solidFill>
                  <a:schemeClr val="tx1"/>
                </a:solidFill>
                <a:latin typeface="Helvetica" pitchFamily="34" charset="0"/>
                <a:ea typeface="+mn-ea"/>
                <a:cs typeface="+mn-cs"/>
              </a:defRPr>
            </a:lvl7pPr>
            <a:lvl8pPr marL="4266453" algn="l" defTabSz="1218987" rtl="0" eaLnBrk="1" latinLnBrk="0" hangingPunct="1">
              <a:defRPr sz="4000" kern="1200">
                <a:solidFill>
                  <a:schemeClr val="tx1"/>
                </a:solidFill>
                <a:latin typeface="Helvetica" pitchFamily="34" charset="0"/>
                <a:ea typeface="+mn-ea"/>
                <a:cs typeface="+mn-cs"/>
              </a:defRPr>
            </a:lvl8pPr>
            <a:lvl9pPr marL="4875947" algn="l" defTabSz="1218987" rtl="0" eaLnBrk="1" latinLnBrk="0" hangingPunct="1">
              <a:defRPr sz="4000" kern="1200">
                <a:solidFill>
                  <a:schemeClr val="tx1"/>
                </a:solidFill>
                <a:latin typeface="Helvetica" pitchFamily="34" charset="0"/>
                <a:ea typeface="+mn-ea"/>
                <a:cs typeface="+mn-cs"/>
              </a:defRPr>
            </a:lvl9pPr>
          </a:lstStyle>
          <a:p>
            <a:r>
              <a:rPr lang="en-US"/>
              <a:t> [Internal Use] for Check Point employees​</a:t>
            </a:r>
            <a:endParaRPr lang="en-US" dirty="0"/>
          </a:p>
        </p:txBody>
      </p:sp>
      <p:sp>
        <p:nvSpPr>
          <p:cNvPr id="12" name="Footer_copyright">
            <a:extLst>
              <a:ext uri="{FF2B5EF4-FFF2-40B4-BE49-F238E27FC236}">
                <a16:creationId xmlns:a16="http://schemas.microsoft.com/office/drawing/2014/main" id="{D7FDAB99-307B-0BD6-4790-42EDC4D874AC}"/>
              </a:ext>
            </a:extLst>
          </p:cNvPr>
          <p:cNvSpPr txBox="1">
            <a:spLocks/>
          </p:cNvSpPr>
          <p:nvPr userDrawn="1"/>
        </p:nvSpPr>
        <p:spPr>
          <a:xfrm>
            <a:off x="9080500" y="6543258"/>
            <a:ext cx="2744799" cy="304221"/>
          </a:xfrm>
          <a:prstGeom prst="rect">
            <a:avLst/>
          </a:prstGeom>
        </p:spPr>
        <p:txBody>
          <a:bodyPr wrap="square" lIns="121899" tIns="60949" rIns="121899" bIns="60949" anchor="ctr">
            <a:noAutofit/>
          </a:bodyPr>
          <a:lstStyle>
            <a:defPPr>
              <a:defRPr lang="en-US"/>
            </a:defPPr>
            <a:lvl1pPr algn="ctr" rtl="0" fontAlgn="base">
              <a:spcBef>
                <a:spcPct val="20000"/>
              </a:spcBef>
              <a:spcAft>
                <a:spcPct val="0"/>
              </a:spcAft>
              <a:buClr>
                <a:schemeClr val="accent2"/>
              </a:buClr>
              <a:buSzPct val="65000"/>
              <a:buFont typeface="Wingdings" pitchFamily="2" charset="2"/>
              <a:defRPr sz="900" kern="1200">
                <a:solidFill>
                  <a:schemeClr val="bg1"/>
                </a:solidFill>
                <a:latin typeface="+mn-lt"/>
                <a:ea typeface="+mn-ea"/>
                <a:cs typeface="+mn-cs"/>
              </a:defRPr>
            </a:lvl1pPr>
            <a:lvl2pPr marL="4572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2pPr>
            <a:lvl3pPr marL="9144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3pPr>
            <a:lvl4pPr marL="13716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4pPr>
            <a:lvl5pPr marL="18288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5pPr>
            <a:lvl6pPr marL="2286000" algn="l" defTabSz="914400" rtl="0" eaLnBrk="1" latinLnBrk="0" hangingPunct="1">
              <a:defRPr sz="3000" kern="1200">
                <a:solidFill>
                  <a:schemeClr val="tx1"/>
                </a:solidFill>
                <a:latin typeface="Helvetica" pitchFamily="34" charset="0"/>
                <a:ea typeface="+mn-ea"/>
                <a:cs typeface="+mn-cs"/>
              </a:defRPr>
            </a:lvl6pPr>
            <a:lvl7pPr marL="2743200" algn="l" defTabSz="914400" rtl="0" eaLnBrk="1" latinLnBrk="0" hangingPunct="1">
              <a:defRPr sz="3000" kern="1200">
                <a:solidFill>
                  <a:schemeClr val="tx1"/>
                </a:solidFill>
                <a:latin typeface="Helvetica" pitchFamily="34" charset="0"/>
                <a:ea typeface="+mn-ea"/>
                <a:cs typeface="+mn-cs"/>
              </a:defRPr>
            </a:lvl7pPr>
            <a:lvl8pPr marL="3200400" algn="l" defTabSz="914400" rtl="0" eaLnBrk="1" latinLnBrk="0" hangingPunct="1">
              <a:defRPr sz="3000" kern="1200">
                <a:solidFill>
                  <a:schemeClr val="tx1"/>
                </a:solidFill>
                <a:latin typeface="Helvetica" pitchFamily="34" charset="0"/>
                <a:ea typeface="+mn-ea"/>
                <a:cs typeface="+mn-cs"/>
              </a:defRPr>
            </a:lvl8pPr>
            <a:lvl9pPr marL="3657600" algn="l" defTabSz="914400" rtl="0" eaLnBrk="1" latinLnBrk="0" hangingPunct="1">
              <a:defRPr sz="3000" kern="1200">
                <a:solidFill>
                  <a:schemeClr val="tx1"/>
                </a:solidFill>
                <a:latin typeface="Helvetica" pitchFamily="34" charset="0"/>
                <a:ea typeface="+mn-ea"/>
                <a:cs typeface="+mn-cs"/>
              </a:defRPr>
            </a:lvl9pPr>
          </a:lstStyle>
          <a:p>
            <a:pPr algn="l" rtl="0" fontAlgn="auto">
              <a:spcBef>
                <a:spcPts val="0"/>
              </a:spcBef>
              <a:spcAft>
                <a:spcPts val="0"/>
              </a:spcAft>
              <a:buClrTx/>
              <a:buSzTx/>
              <a:buFontTx/>
              <a:buNone/>
              <a:defRPr/>
            </a:pPr>
            <a:r>
              <a:rPr lang="en-US" sz="900" kern="0" dirty="0">
                <a:solidFill>
                  <a:schemeClr val="bg1">
                    <a:lumMod val="75000"/>
                  </a:schemeClr>
                </a:solidFill>
              </a:rPr>
              <a:t>©2023 Check Point Software Technologies</a:t>
            </a:r>
            <a:r>
              <a:rPr lang="en-US" sz="900" kern="0" baseline="0" dirty="0">
                <a:solidFill>
                  <a:schemeClr val="bg1">
                    <a:lumMod val="75000"/>
                  </a:schemeClr>
                </a:solidFill>
              </a:rPr>
              <a:t> </a:t>
            </a:r>
            <a:r>
              <a:rPr lang="en-US" sz="900" kern="0" dirty="0">
                <a:solidFill>
                  <a:schemeClr val="bg1">
                    <a:lumMod val="75000"/>
                  </a:schemeClr>
                </a:solidFill>
              </a:rPr>
              <a:t>Ltd. </a:t>
            </a:r>
          </a:p>
        </p:txBody>
      </p:sp>
      <p:sp>
        <p:nvSpPr>
          <p:cNvPr id="14" name="Footer_page number">
            <a:extLst>
              <a:ext uri="{FF2B5EF4-FFF2-40B4-BE49-F238E27FC236}">
                <a16:creationId xmlns:a16="http://schemas.microsoft.com/office/drawing/2014/main" id="{F7E3BF26-3EBE-C16E-680B-C18CDECCB513}"/>
              </a:ext>
            </a:extLst>
          </p:cNvPr>
          <p:cNvSpPr txBox="1">
            <a:spLocks/>
          </p:cNvSpPr>
          <p:nvPr userDrawn="1"/>
        </p:nvSpPr>
        <p:spPr>
          <a:xfrm>
            <a:off x="9897959" y="6559936"/>
            <a:ext cx="1840451" cy="269820"/>
          </a:xfrm>
          <a:prstGeom prst="rect">
            <a:avLst/>
          </a:prstGeom>
        </p:spPr>
        <p:txBody>
          <a:bodyPr wrap="square" lIns="121899" tIns="60949" rIns="121899" bIns="60949" anchor="ctr">
            <a:noAutofit/>
          </a:bodyPr>
          <a:lstStyle>
            <a:defPPr>
              <a:defRPr lang="en-US"/>
            </a:defPPr>
            <a:lvl1pPr algn="ctr" rtl="0" fontAlgn="base">
              <a:spcBef>
                <a:spcPct val="20000"/>
              </a:spcBef>
              <a:spcAft>
                <a:spcPct val="0"/>
              </a:spcAft>
              <a:buClr>
                <a:schemeClr val="accent2"/>
              </a:buClr>
              <a:buSzPct val="65000"/>
              <a:buFont typeface="Wingdings" pitchFamily="2" charset="2"/>
              <a:defRPr sz="900" kern="1200">
                <a:solidFill>
                  <a:schemeClr val="bg1"/>
                </a:solidFill>
                <a:latin typeface="+mn-lt"/>
                <a:ea typeface="+mn-ea"/>
                <a:cs typeface="+mn-cs"/>
              </a:defRPr>
            </a:lvl1pPr>
            <a:lvl2pPr marL="4572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2pPr>
            <a:lvl3pPr marL="9144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3pPr>
            <a:lvl4pPr marL="13716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4pPr>
            <a:lvl5pPr marL="18288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5pPr>
            <a:lvl6pPr marL="2286000" algn="l" defTabSz="914400" rtl="0" eaLnBrk="1" latinLnBrk="0" hangingPunct="1">
              <a:defRPr sz="3000" kern="1200">
                <a:solidFill>
                  <a:schemeClr val="tx1"/>
                </a:solidFill>
                <a:latin typeface="Helvetica" pitchFamily="34" charset="0"/>
                <a:ea typeface="+mn-ea"/>
                <a:cs typeface="+mn-cs"/>
              </a:defRPr>
            </a:lvl6pPr>
            <a:lvl7pPr marL="2743200" algn="l" defTabSz="914400" rtl="0" eaLnBrk="1" latinLnBrk="0" hangingPunct="1">
              <a:defRPr sz="3000" kern="1200">
                <a:solidFill>
                  <a:schemeClr val="tx1"/>
                </a:solidFill>
                <a:latin typeface="Helvetica" pitchFamily="34" charset="0"/>
                <a:ea typeface="+mn-ea"/>
                <a:cs typeface="+mn-cs"/>
              </a:defRPr>
            </a:lvl7pPr>
            <a:lvl8pPr marL="3200400" algn="l" defTabSz="914400" rtl="0" eaLnBrk="1" latinLnBrk="0" hangingPunct="1">
              <a:defRPr sz="3000" kern="1200">
                <a:solidFill>
                  <a:schemeClr val="tx1"/>
                </a:solidFill>
                <a:latin typeface="Helvetica" pitchFamily="34" charset="0"/>
                <a:ea typeface="+mn-ea"/>
                <a:cs typeface="+mn-cs"/>
              </a:defRPr>
            </a:lvl8pPr>
            <a:lvl9pPr marL="3657600" algn="l" defTabSz="914400" rtl="0" eaLnBrk="1" latinLnBrk="0" hangingPunct="1">
              <a:defRPr sz="3000" kern="1200">
                <a:solidFill>
                  <a:schemeClr val="tx1"/>
                </a:solidFill>
                <a:latin typeface="Helvetica" pitchFamily="34" charset="0"/>
                <a:ea typeface="+mn-ea"/>
                <a:cs typeface="+mn-cs"/>
              </a:defRPr>
            </a:lvl9pPr>
          </a:lstStyle>
          <a:p>
            <a:pPr algn="r" fontAlgn="auto">
              <a:spcBef>
                <a:spcPts val="0"/>
              </a:spcBef>
              <a:spcAft>
                <a:spcPts val="0"/>
              </a:spcAft>
              <a:buClrTx/>
              <a:buSzTx/>
              <a:buFontTx/>
              <a:buNone/>
              <a:defRPr/>
            </a:pPr>
            <a:fld id="{349D3042-9933-4C71-BBE3-FA9237566B45}" type="slidenum">
              <a:rPr lang="en-US" sz="1000" kern="0" smtClean="0">
                <a:solidFill>
                  <a:schemeClr val="bg1">
                    <a:lumMod val="75000"/>
                  </a:schemeClr>
                </a:solidFill>
                <a:latin typeface="+mn-lt"/>
                <a:ea typeface="+mn-ea"/>
                <a:cs typeface="+mn-cs"/>
              </a:rPr>
              <a:pPr algn="r" fontAlgn="auto">
                <a:spcBef>
                  <a:spcPts val="0"/>
                </a:spcBef>
                <a:spcAft>
                  <a:spcPts val="0"/>
                </a:spcAft>
                <a:buClrTx/>
                <a:buSzTx/>
                <a:buFontTx/>
                <a:buNone/>
                <a:defRPr/>
              </a:pPr>
              <a:t>‹#›</a:t>
            </a:fld>
            <a:endParaRPr lang="en-US" sz="1100" kern="0" dirty="0">
              <a:solidFill>
                <a:schemeClr val="bg1">
                  <a:lumMod val="75000"/>
                </a:schemeClr>
              </a:solidFill>
              <a:latin typeface="+mn-lt"/>
              <a:ea typeface="+mn-ea"/>
              <a:cs typeface="+mn-cs"/>
            </a:endParaRPr>
          </a:p>
        </p:txBody>
      </p:sp>
      <p:sp>
        <p:nvSpPr>
          <p:cNvPr id="17" name="Date Placeholder 1">
            <a:extLst>
              <a:ext uri="{FF2B5EF4-FFF2-40B4-BE49-F238E27FC236}">
                <a16:creationId xmlns:a16="http://schemas.microsoft.com/office/drawing/2014/main" id="{59DFBBFE-FC2D-34C8-84D2-9EEC3CBCB855}"/>
              </a:ext>
            </a:extLst>
          </p:cNvPr>
          <p:cNvSpPr>
            <a:spLocks noGrp="1"/>
          </p:cNvSpPr>
          <p:nvPr>
            <p:ph type="dt" sz="half" idx="15"/>
          </p:nvPr>
        </p:nvSpPr>
        <p:spPr>
          <a:xfrm>
            <a:off x="2" y="6889232"/>
            <a:ext cx="2843213" cy="205252"/>
          </a:xfrm>
        </p:spPr>
        <p:txBody>
          <a:bodyPr/>
          <a:lstStyle>
            <a:lvl1pPr>
              <a:defRPr sz="600"/>
            </a:lvl1pPr>
          </a:lstStyle>
          <a:p>
            <a:fld id="{603289AC-4C12-4E6D-B39B-A4756814FEEC}" type="datetimeFigureOut">
              <a:rPr lang="en-US" smtClean="0"/>
              <a:pPr/>
              <a:t>2/5/2024</a:t>
            </a:fld>
            <a:endParaRPr lang="en-US" dirty="0"/>
          </a:p>
        </p:txBody>
      </p:sp>
      <p:sp>
        <p:nvSpPr>
          <p:cNvPr id="5" name="Section title">
            <a:extLst>
              <a:ext uri="{FF2B5EF4-FFF2-40B4-BE49-F238E27FC236}">
                <a16:creationId xmlns:a16="http://schemas.microsoft.com/office/drawing/2014/main" id="{8AAE98BF-54B3-FD8E-2612-3072BF3E4A6E}"/>
              </a:ext>
            </a:extLst>
          </p:cNvPr>
          <p:cNvSpPr>
            <a:spLocks noGrp="1"/>
          </p:cNvSpPr>
          <p:nvPr>
            <p:ph type="body" sz="quarter" idx="13" hasCustomPrompt="1"/>
          </p:nvPr>
        </p:nvSpPr>
        <p:spPr bwMode="white">
          <a:xfrm>
            <a:off x="629684" y="2171236"/>
            <a:ext cx="6257345" cy="1392022"/>
          </a:xfrm>
          <a:prstGeom prst="rect">
            <a:avLst/>
          </a:prstGeom>
        </p:spPr>
        <p:txBody>
          <a:bodyPr wrap="square" anchor="t" anchorCtr="0">
            <a:noAutofit/>
          </a:bodyPr>
          <a:lstStyle>
            <a:lvl1pPr marL="0" indent="0" algn="l" rtl="0" eaLnBrk="1" fontAlgn="base" hangingPunct="1">
              <a:lnSpc>
                <a:spcPct val="85000"/>
              </a:lnSpc>
              <a:spcBef>
                <a:spcPts val="0"/>
              </a:spcBef>
              <a:spcAft>
                <a:spcPts val="0"/>
              </a:spcAft>
              <a:buSzPts val="1400"/>
              <a:buNone/>
              <a:defRPr lang="en-US" sz="4000" b="1" i="0" u="none" strike="noStrike" cap="all" baseline="0" dirty="0" smtClean="0">
                <a:solidFill>
                  <a:schemeClr val="bg1"/>
                </a:solidFill>
                <a:latin typeface="Arial" panose="020B0604020202020204" pitchFamily="34" charset="0"/>
                <a:ea typeface="Arial" panose="020B0604020202020204" pitchFamily="34" charset="0"/>
                <a:cs typeface="Arial" panose="020B0604020202020204" pitchFamily="34" charset="0"/>
                <a:sym typeface="Arial"/>
              </a:defRPr>
            </a:lvl1pPr>
            <a:lvl5pPr marL="1371360" indent="0">
              <a:buNone/>
              <a:defRPr/>
            </a:lvl5pPr>
          </a:lstStyle>
          <a:p>
            <a:pPr lvl="0"/>
            <a:r>
              <a:rPr lang="en-US" dirty="0"/>
              <a:t>CLICK TO EDIT </a:t>
            </a:r>
            <a:br>
              <a:rPr lang="en-US" dirty="0"/>
            </a:br>
            <a:r>
              <a:rPr lang="en-US" dirty="0"/>
              <a:t>SECTION topic</a:t>
            </a:r>
          </a:p>
        </p:txBody>
      </p:sp>
      <p:sp>
        <p:nvSpPr>
          <p:cNvPr id="6" name="Section number">
            <a:extLst>
              <a:ext uri="{FF2B5EF4-FFF2-40B4-BE49-F238E27FC236}">
                <a16:creationId xmlns:a16="http://schemas.microsoft.com/office/drawing/2014/main" id="{CC08F97A-6B79-2D91-1013-E2D15B37CF39}"/>
              </a:ext>
            </a:extLst>
          </p:cNvPr>
          <p:cNvSpPr>
            <a:spLocks noGrp="1"/>
          </p:cNvSpPr>
          <p:nvPr>
            <p:ph type="body" sz="quarter" idx="16" hasCustomPrompt="1"/>
          </p:nvPr>
        </p:nvSpPr>
        <p:spPr bwMode="white">
          <a:xfrm>
            <a:off x="614319" y="963868"/>
            <a:ext cx="6643331" cy="891075"/>
          </a:xfrm>
          <a:prstGeom prst="rect">
            <a:avLst/>
          </a:prstGeom>
          <a:ln>
            <a:noFill/>
          </a:ln>
        </p:spPr>
        <p:txBody>
          <a:bodyPr anchor="t" anchorCtr="0">
            <a:noAutofit/>
          </a:bodyPr>
          <a:lstStyle>
            <a:lvl1pPr marL="0" indent="0" algn="l">
              <a:lnSpc>
                <a:spcPct val="100000"/>
              </a:lnSpc>
              <a:spcBef>
                <a:spcPts val="0"/>
              </a:spcBef>
              <a:buNone/>
              <a:defRPr lang="en-US" sz="3000" b="0" i="0" u="none" strike="noStrike" cap="all" dirty="0" smtClean="0">
                <a:solidFill>
                  <a:schemeClr val="bg1"/>
                </a:solidFill>
                <a:latin typeface="Arial" panose="020B0604020202020204" pitchFamily="34" charset="0"/>
                <a:ea typeface="Arial" panose="020B0604020202020204" pitchFamily="34" charset="0"/>
                <a:cs typeface="Arial" panose="020B0604020202020204" pitchFamily="34" charset="0"/>
                <a:sym typeface="Arial"/>
              </a:defRPr>
            </a:lvl1pPr>
            <a:lvl5pPr marL="1371360" indent="0">
              <a:buNone/>
              <a:defRPr/>
            </a:lvl5pPr>
          </a:lstStyle>
          <a:p>
            <a:pPr marL="0" lvl="0" indent="0" algn="l" rtl="0" eaLnBrk="1" fontAlgn="base" hangingPunct="1">
              <a:lnSpc>
                <a:spcPct val="85000"/>
              </a:lnSpc>
              <a:spcBef>
                <a:spcPts val="0"/>
              </a:spcBef>
              <a:spcAft>
                <a:spcPts val="0"/>
              </a:spcAft>
              <a:buClr>
                <a:schemeClr val="tx2"/>
              </a:buClr>
              <a:buSzPts val="1400"/>
              <a:buFont typeface="Arial" panose="020B0604020202020204" pitchFamily="34" charset="0"/>
              <a:buNone/>
            </a:pPr>
            <a:r>
              <a:rPr lang="en-US" dirty="0"/>
              <a:t>CLICK TO EDIT</a:t>
            </a:r>
          </a:p>
        </p:txBody>
      </p:sp>
    </p:spTree>
    <p:extLst>
      <p:ext uri="{BB962C8B-B14F-4D97-AF65-F5344CB8AC3E}">
        <p14:creationId xmlns:p14="http://schemas.microsoft.com/office/powerpoint/2010/main" val="2448416748"/>
      </p:ext>
    </p:extLst>
  </p:cSld>
  <p:clrMapOvr>
    <a:masterClrMapping/>
  </p:clrMapOvr>
  <p:transition>
    <p:fade/>
  </p:transition>
  <p:hf sldNum="0" hdr="0" ftr="0" dt="0"/>
  <p:extLst>
    <p:ext uri="{DCECCB84-F9BA-43D5-87BE-67443E8EF086}">
      <p15:sldGuideLst xmlns:p15="http://schemas.microsoft.com/office/powerpoint/2012/main">
        <p15:guide id="1" orient="horz" pos="3360">
          <p15:clr>
            <a:srgbClr val="FBAE40"/>
          </p15:clr>
        </p15:guide>
        <p15:guide id="2" orient="horz" pos="2160">
          <p15:clr>
            <a:srgbClr val="FBAE40"/>
          </p15:clr>
        </p15:guide>
        <p15:guide id="3" orient="horz" pos="314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gue: Horizon">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DBE73D1-64CC-449D-2A75-00628C958E2B}"/>
              </a:ext>
            </a:extLst>
          </p:cNvPr>
          <p:cNvGrpSpPr/>
          <p:nvPr userDrawn="1"/>
        </p:nvGrpSpPr>
        <p:grpSpPr>
          <a:xfrm>
            <a:off x="1839" y="0"/>
            <a:ext cx="12185146" cy="6858000"/>
            <a:chOff x="1839" y="0"/>
            <a:chExt cx="12185146" cy="6858000"/>
          </a:xfrm>
        </p:grpSpPr>
        <p:pic>
          <p:nvPicPr>
            <p:cNvPr id="16" name="Picture 15">
              <a:extLst>
                <a:ext uri="{FF2B5EF4-FFF2-40B4-BE49-F238E27FC236}">
                  <a16:creationId xmlns:a16="http://schemas.microsoft.com/office/drawing/2014/main" id="{4B8025EE-30E9-DD41-5113-95F17B3AF038}"/>
                </a:ext>
              </a:extLst>
            </p:cNvPr>
            <p:cNvPicPr>
              <a:picLocks noChangeAspect="1"/>
            </p:cNvPicPr>
            <p:nvPr userDrawn="1"/>
          </p:nvPicPr>
          <p:blipFill>
            <a:blip r:embed="rId2"/>
            <a:stretch>
              <a:fillRect/>
            </a:stretch>
          </p:blipFill>
          <p:spPr>
            <a:xfrm>
              <a:off x="1839" y="0"/>
              <a:ext cx="12185146" cy="6858000"/>
            </a:xfrm>
            <a:prstGeom prst="rect">
              <a:avLst/>
            </a:prstGeom>
          </p:spPr>
        </p:pic>
        <p:pic>
          <p:nvPicPr>
            <p:cNvPr id="13" name="Picture 12">
              <a:extLst>
                <a:ext uri="{FF2B5EF4-FFF2-40B4-BE49-F238E27FC236}">
                  <a16:creationId xmlns:a16="http://schemas.microsoft.com/office/drawing/2014/main" id="{A4613353-4561-D8FA-DFB6-77D9BAF82B61}"/>
                </a:ext>
              </a:extLst>
            </p:cNvPr>
            <p:cNvPicPr>
              <a:picLocks noChangeAspect="1"/>
            </p:cNvPicPr>
            <p:nvPr userDrawn="1"/>
          </p:nvPicPr>
          <p:blipFill>
            <a:blip r:embed="rId3"/>
            <a:stretch>
              <a:fillRect/>
            </a:stretch>
          </p:blipFill>
          <p:spPr>
            <a:xfrm>
              <a:off x="609601" y="6552096"/>
              <a:ext cx="1001678" cy="224225"/>
            </a:xfrm>
            <a:prstGeom prst="rect">
              <a:avLst/>
            </a:prstGeom>
          </p:spPr>
        </p:pic>
      </p:grpSp>
      <p:sp>
        <p:nvSpPr>
          <p:cNvPr id="4" name="Footer Placeholder 3" hidden="1"/>
          <p:cNvSpPr>
            <a:spLocks noGrp="1"/>
          </p:cNvSpPr>
          <p:nvPr userDrawn="1">
            <p:ph type="ftr" sz="quarter" idx="11"/>
          </p:nvPr>
        </p:nvSpPr>
        <p:spPr/>
        <p:txBody>
          <a:bodyPr/>
          <a:lstStyle/>
          <a:p>
            <a:endParaRPr lang="en-US" dirty="0"/>
          </a:p>
        </p:txBody>
      </p:sp>
      <p:sp>
        <p:nvSpPr>
          <p:cNvPr id="9" name="Footer Placeholder 3">
            <a:extLst>
              <a:ext uri="{FF2B5EF4-FFF2-40B4-BE49-F238E27FC236}">
                <a16:creationId xmlns:a16="http://schemas.microsoft.com/office/drawing/2014/main" id="{C2C6E7FB-FABC-EF28-6F04-F4640F843F8A}"/>
              </a:ext>
            </a:extLst>
          </p:cNvPr>
          <p:cNvSpPr txBox="1">
            <a:spLocks/>
          </p:cNvSpPr>
          <p:nvPr userDrawn="1"/>
        </p:nvSpPr>
        <p:spPr>
          <a:xfrm>
            <a:off x="5934456" y="6543915"/>
            <a:ext cx="3097481" cy="302408"/>
          </a:xfrm>
          <a:prstGeom prst="rect">
            <a:avLst/>
          </a:prstGeom>
        </p:spPr>
        <p:txBody>
          <a:bodyPr vert="horz" lIns="91440" tIns="45720" rIns="91440" bIns="45720" rtlCol="0" anchor="ctr"/>
          <a:lstStyle>
            <a:defPPr>
              <a:defRPr lang="en-US"/>
            </a:defPPr>
            <a:lvl1pPr algn="ctr" rtl="0" fontAlgn="base">
              <a:spcBef>
                <a:spcPct val="20000"/>
              </a:spcBef>
              <a:spcAft>
                <a:spcPct val="0"/>
              </a:spcAft>
              <a:buClr>
                <a:schemeClr val="accent2"/>
              </a:buClr>
              <a:buSzPct val="65000"/>
              <a:buFont typeface="Wingdings" pitchFamily="2" charset="2"/>
              <a:defRPr sz="900" kern="1200">
                <a:solidFill>
                  <a:schemeClr val="bg1">
                    <a:lumMod val="75000"/>
                  </a:schemeClr>
                </a:solidFill>
                <a:latin typeface="+mn-lt"/>
                <a:ea typeface="+mn-ea"/>
                <a:cs typeface="+mn-cs"/>
              </a:defRPr>
            </a:lvl1pPr>
            <a:lvl2pPr marL="609493" algn="l" rtl="0" fontAlgn="base">
              <a:spcBef>
                <a:spcPct val="20000"/>
              </a:spcBef>
              <a:spcAft>
                <a:spcPct val="0"/>
              </a:spcAft>
              <a:buClr>
                <a:schemeClr val="accent2"/>
              </a:buClr>
              <a:buSzPct val="65000"/>
              <a:buFont typeface="Wingdings" pitchFamily="2" charset="2"/>
              <a:defRPr sz="4000" kern="1200">
                <a:solidFill>
                  <a:schemeClr val="tx1"/>
                </a:solidFill>
                <a:latin typeface="Helvetica" pitchFamily="34" charset="0"/>
                <a:ea typeface="+mn-ea"/>
                <a:cs typeface="+mn-cs"/>
              </a:defRPr>
            </a:lvl2pPr>
            <a:lvl3pPr marL="1218987" algn="l" rtl="0" fontAlgn="base">
              <a:spcBef>
                <a:spcPct val="20000"/>
              </a:spcBef>
              <a:spcAft>
                <a:spcPct val="0"/>
              </a:spcAft>
              <a:buClr>
                <a:schemeClr val="accent2"/>
              </a:buClr>
              <a:buSzPct val="65000"/>
              <a:buFont typeface="Wingdings" pitchFamily="2" charset="2"/>
              <a:defRPr sz="4000" kern="1200">
                <a:solidFill>
                  <a:schemeClr val="tx1"/>
                </a:solidFill>
                <a:latin typeface="Helvetica" pitchFamily="34" charset="0"/>
                <a:ea typeface="+mn-ea"/>
                <a:cs typeface="+mn-cs"/>
              </a:defRPr>
            </a:lvl3pPr>
            <a:lvl4pPr marL="1828480" algn="l" rtl="0" fontAlgn="base">
              <a:spcBef>
                <a:spcPct val="20000"/>
              </a:spcBef>
              <a:spcAft>
                <a:spcPct val="0"/>
              </a:spcAft>
              <a:buClr>
                <a:schemeClr val="accent2"/>
              </a:buClr>
              <a:buSzPct val="65000"/>
              <a:buFont typeface="Wingdings" pitchFamily="2" charset="2"/>
              <a:defRPr sz="4000" kern="1200">
                <a:solidFill>
                  <a:schemeClr val="tx1"/>
                </a:solidFill>
                <a:latin typeface="Helvetica" pitchFamily="34" charset="0"/>
                <a:ea typeface="+mn-ea"/>
                <a:cs typeface="+mn-cs"/>
              </a:defRPr>
            </a:lvl4pPr>
            <a:lvl5pPr marL="2437973" algn="l" rtl="0" fontAlgn="base">
              <a:spcBef>
                <a:spcPct val="20000"/>
              </a:spcBef>
              <a:spcAft>
                <a:spcPct val="0"/>
              </a:spcAft>
              <a:buClr>
                <a:schemeClr val="accent2"/>
              </a:buClr>
              <a:buSzPct val="65000"/>
              <a:buFont typeface="Wingdings" pitchFamily="2" charset="2"/>
              <a:defRPr sz="4000" kern="1200">
                <a:solidFill>
                  <a:schemeClr val="tx1"/>
                </a:solidFill>
                <a:latin typeface="Helvetica" pitchFamily="34" charset="0"/>
                <a:ea typeface="+mn-ea"/>
                <a:cs typeface="+mn-cs"/>
              </a:defRPr>
            </a:lvl5pPr>
            <a:lvl6pPr marL="3047467" algn="l" defTabSz="1218987" rtl="0" eaLnBrk="1" latinLnBrk="0" hangingPunct="1">
              <a:defRPr sz="4000" kern="1200">
                <a:solidFill>
                  <a:schemeClr val="tx1"/>
                </a:solidFill>
                <a:latin typeface="Helvetica" pitchFamily="34" charset="0"/>
                <a:ea typeface="+mn-ea"/>
                <a:cs typeface="+mn-cs"/>
              </a:defRPr>
            </a:lvl6pPr>
            <a:lvl7pPr marL="3656960" algn="l" defTabSz="1218987" rtl="0" eaLnBrk="1" latinLnBrk="0" hangingPunct="1">
              <a:defRPr sz="4000" kern="1200">
                <a:solidFill>
                  <a:schemeClr val="tx1"/>
                </a:solidFill>
                <a:latin typeface="Helvetica" pitchFamily="34" charset="0"/>
                <a:ea typeface="+mn-ea"/>
                <a:cs typeface="+mn-cs"/>
              </a:defRPr>
            </a:lvl7pPr>
            <a:lvl8pPr marL="4266453" algn="l" defTabSz="1218987" rtl="0" eaLnBrk="1" latinLnBrk="0" hangingPunct="1">
              <a:defRPr sz="4000" kern="1200">
                <a:solidFill>
                  <a:schemeClr val="tx1"/>
                </a:solidFill>
                <a:latin typeface="Helvetica" pitchFamily="34" charset="0"/>
                <a:ea typeface="+mn-ea"/>
                <a:cs typeface="+mn-cs"/>
              </a:defRPr>
            </a:lvl8pPr>
            <a:lvl9pPr marL="4875947" algn="l" defTabSz="1218987" rtl="0" eaLnBrk="1" latinLnBrk="0" hangingPunct="1">
              <a:defRPr sz="4000" kern="1200">
                <a:solidFill>
                  <a:schemeClr val="tx1"/>
                </a:solidFill>
                <a:latin typeface="Helvetica" pitchFamily="34" charset="0"/>
                <a:ea typeface="+mn-ea"/>
                <a:cs typeface="+mn-cs"/>
              </a:defRPr>
            </a:lvl9pPr>
          </a:lstStyle>
          <a:p>
            <a:r>
              <a:rPr lang="en-US"/>
              <a:t> [Internal Use] for Check Point employees​</a:t>
            </a:r>
            <a:endParaRPr lang="en-US" dirty="0"/>
          </a:p>
        </p:txBody>
      </p:sp>
      <p:sp>
        <p:nvSpPr>
          <p:cNvPr id="12" name="Footer_copyright">
            <a:extLst>
              <a:ext uri="{FF2B5EF4-FFF2-40B4-BE49-F238E27FC236}">
                <a16:creationId xmlns:a16="http://schemas.microsoft.com/office/drawing/2014/main" id="{D7FDAB99-307B-0BD6-4790-42EDC4D874AC}"/>
              </a:ext>
            </a:extLst>
          </p:cNvPr>
          <p:cNvSpPr txBox="1">
            <a:spLocks/>
          </p:cNvSpPr>
          <p:nvPr userDrawn="1"/>
        </p:nvSpPr>
        <p:spPr>
          <a:xfrm>
            <a:off x="9080500" y="6543258"/>
            <a:ext cx="2744799" cy="304221"/>
          </a:xfrm>
          <a:prstGeom prst="rect">
            <a:avLst/>
          </a:prstGeom>
        </p:spPr>
        <p:txBody>
          <a:bodyPr wrap="square" lIns="121899" tIns="60949" rIns="121899" bIns="60949" anchor="ctr">
            <a:noAutofit/>
          </a:bodyPr>
          <a:lstStyle>
            <a:defPPr>
              <a:defRPr lang="en-US"/>
            </a:defPPr>
            <a:lvl1pPr algn="ctr" rtl="0" fontAlgn="base">
              <a:spcBef>
                <a:spcPct val="20000"/>
              </a:spcBef>
              <a:spcAft>
                <a:spcPct val="0"/>
              </a:spcAft>
              <a:buClr>
                <a:schemeClr val="accent2"/>
              </a:buClr>
              <a:buSzPct val="65000"/>
              <a:buFont typeface="Wingdings" pitchFamily="2" charset="2"/>
              <a:defRPr sz="900" kern="1200">
                <a:solidFill>
                  <a:schemeClr val="bg1"/>
                </a:solidFill>
                <a:latin typeface="+mn-lt"/>
                <a:ea typeface="+mn-ea"/>
                <a:cs typeface="+mn-cs"/>
              </a:defRPr>
            </a:lvl1pPr>
            <a:lvl2pPr marL="4572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2pPr>
            <a:lvl3pPr marL="9144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3pPr>
            <a:lvl4pPr marL="13716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4pPr>
            <a:lvl5pPr marL="18288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5pPr>
            <a:lvl6pPr marL="2286000" algn="l" defTabSz="914400" rtl="0" eaLnBrk="1" latinLnBrk="0" hangingPunct="1">
              <a:defRPr sz="3000" kern="1200">
                <a:solidFill>
                  <a:schemeClr val="tx1"/>
                </a:solidFill>
                <a:latin typeface="Helvetica" pitchFamily="34" charset="0"/>
                <a:ea typeface="+mn-ea"/>
                <a:cs typeface="+mn-cs"/>
              </a:defRPr>
            </a:lvl6pPr>
            <a:lvl7pPr marL="2743200" algn="l" defTabSz="914400" rtl="0" eaLnBrk="1" latinLnBrk="0" hangingPunct="1">
              <a:defRPr sz="3000" kern="1200">
                <a:solidFill>
                  <a:schemeClr val="tx1"/>
                </a:solidFill>
                <a:latin typeface="Helvetica" pitchFamily="34" charset="0"/>
                <a:ea typeface="+mn-ea"/>
                <a:cs typeface="+mn-cs"/>
              </a:defRPr>
            </a:lvl7pPr>
            <a:lvl8pPr marL="3200400" algn="l" defTabSz="914400" rtl="0" eaLnBrk="1" latinLnBrk="0" hangingPunct="1">
              <a:defRPr sz="3000" kern="1200">
                <a:solidFill>
                  <a:schemeClr val="tx1"/>
                </a:solidFill>
                <a:latin typeface="Helvetica" pitchFamily="34" charset="0"/>
                <a:ea typeface="+mn-ea"/>
                <a:cs typeface="+mn-cs"/>
              </a:defRPr>
            </a:lvl8pPr>
            <a:lvl9pPr marL="3657600" algn="l" defTabSz="914400" rtl="0" eaLnBrk="1" latinLnBrk="0" hangingPunct="1">
              <a:defRPr sz="3000" kern="1200">
                <a:solidFill>
                  <a:schemeClr val="tx1"/>
                </a:solidFill>
                <a:latin typeface="Helvetica" pitchFamily="34" charset="0"/>
                <a:ea typeface="+mn-ea"/>
                <a:cs typeface="+mn-cs"/>
              </a:defRPr>
            </a:lvl9pPr>
          </a:lstStyle>
          <a:p>
            <a:pPr algn="l" rtl="0" fontAlgn="auto">
              <a:spcBef>
                <a:spcPts val="0"/>
              </a:spcBef>
              <a:spcAft>
                <a:spcPts val="0"/>
              </a:spcAft>
              <a:buClrTx/>
              <a:buSzTx/>
              <a:buFontTx/>
              <a:buNone/>
              <a:defRPr/>
            </a:pPr>
            <a:r>
              <a:rPr lang="en-US" sz="900" kern="0" dirty="0">
                <a:solidFill>
                  <a:schemeClr val="bg1">
                    <a:lumMod val="75000"/>
                  </a:schemeClr>
                </a:solidFill>
              </a:rPr>
              <a:t>©2023 Check Point Software Technologies</a:t>
            </a:r>
            <a:r>
              <a:rPr lang="en-US" sz="900" kern="0" baseline="0" dirty="0">
                <a:solidFill>
                  <a:schemeClr val="bg1">
                    <a:lumMod val="75000"/>
                  </a:schemeClr>
                </a:solidFill>
              </a:rPr>
              <a:t> </a:t>
            </a:r>
            <a:r>
              <a:rPr lang="en-US" sz="900" kern="0" dirty="0">
                <a:solidFill>
                  <a:schemeClr val="bg1">
                    <a:lumMod val="75000"/>
                  </a:schemeClr>
                </a:solidFill>
              </a:rPr>
              <a:t>Ltd. </a:t>
            </a:r>
          </a:p>
        </p:txBody>
      </p:sp>
      <p:sp>
        <p:nvSpPr>
          <p:cNvPr id="14" name="Footer_page number">
            <a:extLst>
              <a:ext uri="{FF2B5EF4-FFF2-40B4-BE49-F238E27FC236}">
                <a16:creationId xmlns:a16="http://schemas.microsoft.com/office/drawing/2014/main" id="{F7E3BF26-3EBE-C16E-680B-C18CDECCB513}"/>
              </a:ext>
            </a:extLst>
          </p:cNvPr>
          <p:cNvSpPr txBox="1">
            <a:spLocks/>
          </p:cNvSpPr>
          <p:nvPr userDrawn="1"/>
        </p:nvSpPr>
        <p:spPr>
          <a:xfrm>
            <a:off x="9897959" y="6559936"/>
            <a:ext cx="1840451" cy="269820"/>
          </a:xfrm>
          <a:prstGeom prst="rect">
            <a:avLst/>
          </a:prstGeom>
        </p:spPr>
        <p:txBody>
          <a:bodyPr wrap="square" lIns="121899" tIns="60949" rIns="121899" bIns="60949" anchor="ctr">
            <a:noAutofit/>
          </a:bodyPr>
          <a:lstStyle>
            <a:defPPr>
              <a:defRPr lang="en-US"/>
            </a:defPPr>
            <a:lvl1pPr algn="ctr" rtl="0" fontAlgn="base">
              <a:spcBef>
                <a:spcPct val="20000"/>
              </a:spcBef>
              <a:spcAft>
                <a:spcPct val="0"/>
              </a:spcAft>
              <a:buClr>
                <a:schemeClr val="accent2"/>
              </a:buClr>
              <a:buSzPct val="65000"/>
              <a:buFont typeface="Wingdings" pitchFamily="2" charset="2"/>
              <a:defRPr sz="900" kern="1200">
                <a:solidFill>
                  <a:schemeClr val="bg1"/>
                </a:solidFill>
                <a:latin typeface="+mn-lt"/>
                <a:ea typeface="+mn-ea"/>
                <a:cs typeface="+mn-cs"/>
              </a:defRPr>
            </a:lvl1pPr>
            <a:lvl2pPr marL="4572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2pPr>
            <a:lvl3pPr marL="9144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3pPr>
            <a:lvl4pPr marL="13716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4pPr>
            <a:lvl5pPr marL="18288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5pPr>
            <a:lvl6pPr marL="2286000" algn="l" defTabSz="914400" rtl="0" eaLnBrk="1" latinLnBrk="0" hangingPunct="1">
              <a:defRPr sz="3000" kern="1200">
                <a:solidFill>
                  <a:schemeClr val="tx1"/>
                </a:solidFill>
                <a:latin typeface="Helvetica" pitchFamily="34" charset="0"/>
                <a:ea typeface="+mn-ea"/>
                <a:cs typeface="+mn-cs"/>
              </a:defRPr>
            </a:lvl6pPr>
            <a:lvl7pPr marL="2743200" algn="l" defTabSz="914400" rtl="0" eaLnBrk="1" latinLnBrk="0" hangingPunct="1">
              <a:defRPr sz="3000" kern="1200">
                <a:solidFill>
                  <a:schemeClr val="tx1"/>
                </a:solidFill>
                <a:latin typeface="Helvetica" pitchFamily="34" charset="0"/>
                <a:ea typeface="+mn-ea"/>
                <a:cs typeface="+mn-cs"/>
              </a:defRPr>
            </a:lvl7pPr>
            <a:lvl8pPr marL="3200400" algn="l" defTabSz="914400" rtl="0" eaLnBrk="1" latinLnBrk="0" hangingPunct="1">
              <a:defRPr sz="3000" kern="1200">
                <a:solidFill>
                  <a:schemeClr val="tx1"/>
                </a:solidFill>
                <a:latin typeface="Helvetica" pitchFamily="34" charset="0"/>
                <a:ea typeface="+mn-ea"/>
                <a:cs typeface="+mn-cs"/>
              </a:defRPr>
            </a:lvl8pPr>
            <a:lvl9pPr marL="3657600" algn="l" defTabSz="914400" rtl="0" eaLnBrk="1" latinLnBrk="0" hangingPunct="1">
              <a:defRPr sz="3000" kern="1200">
                <a:solidFill>
                  <a:schemeClr val="tx1"/>
                </a:solidFill>
                <a:latin typeface="Helvetica" pitchFamily="34" charset="0"/>
                <a:ea typeface="+mn-ea"/>
                <a:cs typeface="+mn-cs"/>
              </a:defRPr>
            </a:lvl9pPr>
          </a:lstStyle>
          <a:p>
            <a:pPr algn="r" fontAlgn="auto">
              <a:spcBef>
                <a:spcPts val="0"/>
              </a:spcBef>
              <a:spcAft>
                <a:spcPts val="0"/>
              </a:spcAft>
              <a:buClrTx/>
              <a:buSzTx/>
              <a:buFontTx/>
              <a:buNone/>
              <a:defRPr/>
            </a:pPr>
            <a:fld id="{349D3042-9933-4C71-BBE3-FA9237566B45}" type="slidenum">
              <a:rPr lang="en-US" sz="1000" kern="0" smtClean="0">
                <a:solidFill>
                  <a:schemeClr val="bg1">
                    <a:lumMod val="75000"/>
                  </a:schemeClr>
                </a:solidFill>
                <a:latin typeface="+mn-lt"/>
                <a:ea typeface="+mn-ea"/>
                <a:cs typeface="+mn-cs"/>
              </a:rPr>
              <a:pPr algn="r" fontAlgn="auto">
                <a:spcBef>
                  <a:spcPts val="0"/>
                </a:spcBef>
                <a:spcAft>
                  <a:spcPts val="0"/>
                </a:spcAft>
                <a:buClrTx/>
                <a:buSzTx/>
                <a:buFontTx/>
                <a:buNone/>
                <a:defRPr/>
              </a:pPr>
              <a:t>‹#›</a:t>
            </a:fld>
            <a:endParaRPr lang="en-US" sz="1100" kern="0" dirty="0">
              <a:solidFill>
                <a:schemeClr val="bg1">
                  <a:lumMod val="75000"/>
                </a:schemeClr>
              </a:solidFill>
              <a:latin typeface="+mn-lt"/>
              <a:ea typeface="+mn-ea"/>
              <a:cs typeface="+mn-cs"/>
            </a:endParaRPr>
          </a:p>
        </p:txBody>
      </p:sp>
      <p:sp>
        <p:nvSpPr>
          <p:cNvPr id="3" name="Date Placeholder 1">
            <a:extLst>
              <a:ext uri="{FF2B5EF4-FFF2-40B4-BE49-F238E27FC236}">
                <a16:creationId xmlns:a16="http://schemas.microsoft.com/office/drawing/2014/main" id="{7D7A42B2-7DA9-613F-50D9-CD37FFF68C31}"/>
              </a:ext>
            </a:extLst>
          </p:cNvPr>
          <p:cNvSpPr>
            <a:spLocks noGrp="1"/>
          </p:cNvSpPr>
          <p:nvPr>
            <p:ph type="dt" sz="half" idx="15"/>
          </p:nvPr>
        </p:nvSpPr>
        <p:spPr>
          <a:xfrm>
            <a:off x="2" y="6889232"/>
            <a:ext cx="2843213" cy="205252"/>
          </a:xfrm>
        </p:spPr>
        <p:txBody>
          <a:bodyPr/>
          <a:lstStyle>
            <a:lvl1pPr>
              <a:defRPr sz="600"/>
            </a:lvl1pPr>
          </a:lstStyle>
          <a:p>
            <a:fld id="{603289AC-4C12-4E6D-B39B-A4756814FEEC}" type="datetimeFigureOut">
              <a:rPr lang="en-US" smtClean="0"/>
              <a:pPr/>
              <a:t>2/5/2024</a:t>
            </a:fld>
            <a:endParaRPr lang="en-US" dirty="0"/>
          </a:p>
        </p:txBody>
      </p:sp>
      <p:pic>
        <p:nvPicPr>
          <p:cNvPr id="2" name="Graphic 1">
            <a:extLst>
              <a:ext uri="{FF2B5EF4-FFF2-40B4-BE49-F238E27FC236}">
                <a16:creationId xmlns:a16="http://schemas.microsoft.com/office/drawing/2014/main" id="{04ACFD5B-5639-C844-5583-E6C6AC4B37B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376478" y="3331512"/>
            <a:ext cx="1204300" cy="1057689"/>
          </a:xfrm>
          <a:prstGeom prst="rect">
            <a:avLst/>
          </a:prstGeom>
        </p:spPr>
      </p:pic>
      <p:sp>
        <p:nvSpPr>
          <p:cNvPr id="8" name="Section title">
            <a:extLst>
              <a:ext uri="{FF2B5EF4-FFF2-40B4-BE49-F238E27FC236}">
                <a16:creationId xmlns:a16="http://schemas.microsoft.com/office/drawing/2014/main" id="{7F6490BE-B6E3-6E6E-8CF9-C03395DF93C7}"/>
              </a:ext>
            </a:extLst>
          </p:cNvPr>
          <p:cNvSpPr>
            <a:spLocks noGrp="1"/>
          </p:cNvSpPr>
          <p:nvPr>
            <p:ph type="body" sz="quarter" idx="13" hasCustomPrompt="1"/>
          </p:nvPr>
        </p:nvSpPr>
        <p:spPr bwMode="white">
          <a:xfrm>
            <a:off x="629684" y="2171236"/>
            <a:ext cx="6257345" cy="1392022"/>
          </a:xfrm>
          <a:prstGeom prst="rect">
            <a:avLst/>
          </a:prstGeom>
        </p:spPr>
        <p:txBody>
          <a:bodyPr wrap="square" anchor="t" anchorCtr="0">
            <a:noAutofit/>
          </a:bodyPr>
          <a:lstStyle>
            <a:lvl1pPr marL="0" indent="0" algn="l" rtl="0" eaLnBrk="1" fontAlgn="base" hangingPunct="1">
              <a:lnSpc>
                <a:spcPct val="85000"/>
              </a:lnSpc>
              <a:spcBef>
                <a:spcPts val="0"/>
              </a:spcBef>
              <a:spcAft>
                <a:spcPts val="0"/>
              </a:spcAft>
              <a:buSzPts val="1400"/>
              <a:buNone/>
              <a:defRPr lang="en-US" sz="4000" b="1" i="0" u="none" strike="noStrike" cap="all" baseline="0" dirty="0" smtClean="0">
                <a:solidFill>
                  <a:schemeClr val="tx1"/>
                </a:solidFill>
                <a:latin typeface="Arial" panose="020B0604020202020204" pitchFamily="34" charset="0"/>
                <a:ea typeface="Arial" panose="020B0604020202020204" pitchFamily="34" charset="0"/>
                <a:cs typeface="Arial" panose="020B0604020202020204" pitchFamily="34" charset="0"/>
                <a:sym typeface="Arial"/>
              </a:defRPr>
            </a:lvl1pPr>
            <a:lvl5pPr marL="1371360" indent="0">
              <a:buNone/>
              <a:defRPr/>
            </a:lvl5pPr>
          </a:lstStyle>
          <a:p>
            <a:pPr lvl="0"/>
            <a:r>
              <a:rPr lang="en-US" dirty="0"/>
              <a:t>CLICK TO EDIT </a:t>
            </a:r>
            <a:br>
              <a:rPr lang="en-US" dirty="0"/>
            </a:br>
            <a:r>
              <a:rPr lang="en-US" dirty="0"/>
              <a:t>SECTION topic</a:t>
            </a:r>
          </a:p>
        </p:txBody>
      </p:sp>
      <p:sp>
        <p:nvSpPr>
          <p:cNvPr id="10" name="Section number">
            <a:extLst>
              <a:ext uri="{FF2B5EF4-FFF2-40B4-BE49-F238E27FC236}">
                <a16:creationId xmlns:a16="http://schemas.microsoft.com/office/drawing/2014/main" id="{B13A166C-8024-11A2-ABAC-64C0947C1067}"/>
              </a:ext>
            </a:extLst>
          </p:cNvPr>
          <p:cNvSpPr>
            <a:spLocks noGrp="1"/>
          </p:cNvSpPr>
          <p:nvPr>
            <p:ph type="body" sz="quarter" idx="16" hasCustomPrompt="1"/>
          </p:nvPr>
        </p:nvSpPr>
        <p:spPr bwMode="white">
          <a:xfrm>
            <a:off x="614319" y="963868"/>
            <a:ext cx="6643331" cy="891075"/>
          </a:xfrm>
          <a:prstGeom prst="rect">
            <a:avLst/>
          </a:prstGeom>
          <a:ln>
            <a:noFill/>
          </a:ln>
        </p:spPr>
        <p:txBody>
          <a:bodyPr anchor="t" anchorCtr="0">
            <a:noAutofit/>
          </a:bodyPr>
          <a:lstStyle>
            <a:lvl1pPr marL="0" indent="0" algn="l">
              <a:lnSpc>
                <a:spcPct val="100000"/>
              </a:lnSpc>
              <a:spcBef>
                <a:spcPts val="0"/>
              </a:spcBef>
              <a:buNone/>
              <a:defRPr lang="en-US" sz="3000" b="0" i="0" u="none" strike="noStrike" cap="all" dirty="0" smtClean="0">
                <a:solidFill>
                  <a:schemeClr val="tx1"/>
                </a:solidFill>
                <a:latin typeface="Arial" panose="020B0604020202020204" pitchFamily="34" charset="0"/>
                <a:ea typeface="Arial" panose="020B0604020202020204" pitchFamily="34" charset="0"/>
                <a:cs typeface="Arial" panose="020B0604020202020204" pitchFamily="34" charset="0"/>
                <a:sym typeface="Arial"/>
              </a:defRPr>
            </a:lvl1pPr>
            <a:lvl5pPr marL="1371360" indent="0">
              <a:buNone/>
              <a:defRPr/>
            </a:lvl5pPr>
          </a:lstStyle>
          <a:p>
            <a:pPr marL="0" lvl="0" indent="0" algn="l" rtl="0" eaLnBrk="1" fontAlgn="base" hangingPunct="1">
              <a:lnSpc>
                <a:spcPct val="85000"/>
              </a:lnSpc>
              <a:spcBef>
                <a:spcPts val="0"/>
              </a:spcBef>
              <a:spcAft>
                <a:spcPts val="0"/>
              </a:spcAft>
              <a:buClr>
                <a:schemeClr val="tx2"/>
              </a:buClr>
              <a:buSzPts val="1400"/>
              <a:buFont typeface="Arial" panose="020B0604020202020204" pitchFamily="34" charset="0"/>
              <a:buNone/>
            </a:pPr>
            <a:r>
              <a:rPr lang="en-US" dirty="0"/>
              <a:t>CLICK TO EDIT</a:t>
            </a:r>
          </a:p>
        </p:txBody>
      </p:sp>
    </p:spTree>
    <p:extLst>
      <p:ext uri="{BB962C8B-B14F-4D97-AF65-F5344CB8AC3E}">
        <p14:creationId xmlns:p14="http://schemas.microsoft.com/office/powerpoint/2010/main" val="1892459561"/>
      </p:ext>
    </p:extLst>
  </p:cSld>
  <p:clrMapOvr>
    <a:masterClrMapping/>
  </p:clrMapOvr>
  <p:transition>
    <p:fade/>
  </p:transition>
  <p:hf sldNum="0" hdr="0" ftr="0" dt="0"/>
  <p:extLst>
    <p:ext uri="{DCECCB84-F9BA-43D5-87BE-67443E8EF086}">
      <p15:sldGuideLst xmlns:p15="http://schemas.microsoft.com/office/powerpoint/2012/main">
        <p15:guide id="1" orient="horz" pos="3360">
          <p15:clr>
            <a:srgbClr val="FBAE40"/>
          </p15:clr>
        </p15:guide>
        <p15:guide id="2" orient="horz" pos="2160">
          <p15:clr>
            <a:srgbClr val="FBAE40"/>
          </p15:clr>
        </p15:guide>
        <p15:guide id="3" orient="horz" pos="314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gue: Quantum">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0BBD7B4-F935-24FA-70CF-EBF65727893A}"/>
              </a:ext>
            </a:extLst>
          </p:cNvPr>
          <p:cNvGrpSpPr/>
          <p:nvPr userDrawn="1"/>
        </p:nvGrpSpPr>
        <p:grpSpPr>
          <a:xfrm>
            <a:off x="1839" y="0"/>
            <a:ext cx="12185146" cy="6858000"/>
            <a:chOff x="1839" y="0"/>
            <a:chExt cx="12185146" cy="6858000"/>
          </a:xfrm>
        </p:grpSpPr>
        <p:pic>
          <p:nvPicPr>
            <p:cNvPr id="16" name="Picture 15">
              <a:extLst>
                <a:ext uri="{FF2B5EF4-FFF2-40B4-BE49-F238E27FC236}">
                  <a16:creationId xmlns:a16="http://schemas.microsoft.com/office/drawing/2014/main" id="{4B8025EE-30E9-DD41-5113-95F17B3AF038}"/>
                </a:ext>
              </a:extLst>
            </p:cNvPr>
            <p:cNvPicPr>
              <a:picLocks noChangeAspect="1"/>
            </p:cNvPicPr>
            <p:nvPr userDrawn="1"/>
          </p:nvPicPr>
          <p:blipFill>
            <a:blip r:embed="rId2"/>
            <a:stretch>
              <a:fillRect/>
            </a:stretch>
          </p:blipFill>
          <p:spPr>
            <a:xfrm>
              <a:off x="1839" y="0"/>
              <a:ext cx="12185146" cy="6858000"/>
            </a:xfrm>
            <a:prstGeom prst="rect">
              <a:avLst/>
            </a:prstGeom>
          </p:spPr>
        </p:pic>
        <p:pic>
          <p:nvPicPr>
            <p:cNvPr id="13" name="Picture 12">
              <a:extLst>
                <a:ext uri="{FF2B5EF4-FFF2-40B4-BE49-F238E27FC236}">
                  <a16:creationId xmlns:a16="http://schemas.microsoft.com/office/drawing/2014/main" id="{A4613353-4561-D8FA-DFB6-77D9BAF82B61}"/>
                </a:ext>
              </a:extLst>
            </p:cNvPr>
            <p:cNvPicPr>
              <a:picLocks noChangeAspect="1"/>
            </p:cNvPicPr>
            <p:nvPr userDrawn="1"/>
          </p:nvPicPr>
          <p:blipFill>
            <a:blip r:embed="rId3"/>
            <a:stretch>
              <a:fillRect/>
            </a:stretch>
          </p:blipFill>
          <p:spPr>
            <a:xfrm>
              <a:off x="609601" y="6552096"/>
              <a:ext cx="1001678" cy="224225"/>
            </a:xfrm>
            <a:prstGeom prst="rect">
              <a:avLst/>
            </a:prstGeom>
          </p:spPr>
        </p:pic>
      </p:grpSp>
      <p:sp>
        <p:nvSpPr>
          <p:cNvPr id="4" name="Footer Placeholder 3" hidden="1"/>
          <p:cNvSpPr>
            <a:spLocks noGrp="1"/>
          </p:cNvSpPr>
          <p:nvPr userDrawn="1">
            <p:ph type="ftr" sz="quarter" idx="11"/>
          </p:nvPr>
        </p:nvSpPr>
        <p:spPr/>
        <p:txBody>
          <a:bodyPr/>
          <a:lstStyle/>
          <a:p>
            <a:endParaRPr lang="en-US" dirty="0"/>
          </a:p>
        </p:txBody>
      </p:sp>
      <p:sp>
        <p:nvSpPr>
          <p:cNvPr id="2" name="Date Placeholder 1"/>
          <p:cNvSpPr>
            <a:spLocks noGrp="1"/>
          </p:cNvSpPr>
          <p:nvPr userDrawn="1">
            <p:ph type="dt" sz="half" idx="17"/>
          </p:nvPr>
        </p:nvSpPr>
        <p:spPr>
          <a:xfrm>
            <a:off x="0" y="6906904"/>
            <a:ext cx="2843213" cy="267389"/>
          </a:xfrm>
        </p:spPr>
        <p:txBody>
          <a:bodyPr/>
          <a:lstStyle>
            <a:lvl1pPr>
              <a:defRPr sz="600"/>
            </a:lvl1pPr>
          </a:lstStyle>
          <a:p>
            <a:fld id="{BFD34698-4CB0-4260-A437-6B0E52C5ABA4}" type="datetimeFigureOut">
              <a:rPr lang="en-US" smtClean="0"/>
              <a:pPr/>
              <a:t>2/5/2024</a:t>
            </a:fld>
            <a:endParaRPr lang="en-US" dirty="0"/>
          </a:p>
        </p:txBody>
      </p:sp>
      <p:sp>
        <p:nvSpPr>
          <p:cNvPr id="9" name="Footer Placeholder 3">
            <a:extLst>
              <a:ext uri="{FF2B5EF4-FFF2-40B4-BE49-F238E27FC236}">
                <a16:creationId xmlns:a16="http://schemas.microsoft.com/office/drawing/2014/main" id="{C2C6E7FB-FABC-EF28-6F04-F4640F843F8A}"/>
              </a:ext>
            </a:extLst>
          </p:cNvPr>
          <p:cNvSpPr txBox="1">
            <a:spLocks/>
          </p:cNvSpPr>
          <p:nvPr userDrawn="1"/>
        </p:nvSpPr>
        <p:spPr>
          <a:xfrm>
            <a:off x="5934456" y="6543915"/>
            <a:ext cx="3097481" cy="302408"/>
          </a:xfrm>
          <a:prstGeom prst="rect">
            <a:avLst/>
          </a:prstGeom>
        </p:spPr>
        <p:txBody>
          <a:bodyPr vert="horz" lIns="91440" tIns="45720" rIns="91440" bIns="45720" rtlCol="0" anchor="ctr"/>
          <a:lstStyle>
            <a:defPPr>
              <a:defRPr lang="en-US"/>
            </a:defPPr>
            <a:lvl1pPr algn="ctr" rtl="0" fontAlgn="base">
              <a:spcBef>
                <a:spcPct val="20000"/>
              </a:spcBef>
              <a:spcAft>
                <a:spcPct val="0"/>
              </a:spcAft>
              <a:buClr>
                <a:schemeClr val="accent2"/>
              </a:buClr>
              <a:buSzPct val="65000"/>
              <a:buFont typeface="Wingdings" pitchFamily="2" charset="2"/>
              <a:defRPr sz="900" kern="1200">
                <a:solidFill>
                  <a:schemeClr val="bg1">
                    <a:lumMod val="75000"/>
                  </a:schemeClr>
                </a:solidFill>
                <a:latin typeface="+mn-lt"/>
                <a:ea typeface="+mn-ea"/>
                <a:cs typeface="+mn-cs"/>
              </a:defRPr>
            </a:lvl1pPr>
            <a:lvl2pPr marL="609493" algn="l" rtl="0" fontAlgn="base">
              <a:spcBef>
                <a:spcPct val="20000"/>
              </a:spcBef>
              <a:spcAft>
                <a:spcPct val="0"/>
              </a:spcAft>
              <a:buClr>
                <a:schemeClr val="accent2"/>
              </a:buClr>
              <a:buSzPct val="65000"/>
              <a:buFont typeface="Wingdings" pitchFamily="2" charset="2"/>
              <a:defRPr sz="4000" kern="1200">
                <a:solidFill>
                  <a:schemeClr val="tx1"/>
                </a:solidFill>
                <a:latin typeface="Helvetica" pitchFamily="34" charset="0"/>
                <a:ea typeface="+mn-ea"/>
                <a:cs typeface="+mn-cs"/>
              </a:defRPr>
            </a:lvl2pPr>
            <a:lvl3pPr marL="1218987" algn="l" rtl="0" fontAlgn="base">
              <a:spcBef>
                <a:spcPct val="20000"/>
              </a:spcBef>
              <a:spcAft>
                <a:spcPct val="0"/>
              </a:spcAft>
              <a:buClr>
                <a:schemeClr val="accent2"/>
              </a:buClr>
              <a:buSzPct val="65000"/>
              <a:buFont typeface="Wingdings" pitchFamily="2" charset="2"/>
              <a:defRPr sz="4000" kern="1200">
                <a:solidFill>
                  <a:schemeClr val="tx1"/>
                </a:solidFill>
                <a:latin typeface="Helvetica" pitchFamily="34" charset="0"/>
                <a:ea typeface="+mn-ea"/>
                <a:cs typeface="+mn-cs"/>
              </a:defRPr>
            </a:lvl3pPr>
            <a:lvl4pPr marL="1828480" algn="l" rtl="0" fontAlgn="base">
              <a:spcBef>
                <a:spcPct val="20000"/>
              </a:spcBef>
              <a:spcAft>
                <a:spcPct val="0"/>
              </a:spcAft>
              <a:buClr>
                <a:schemeClr val="accent2"/>
              </a:buClr>
              <a:buSzPct val="65000"/>
              <a:buFont typeface="Wingdings" pitchFamily="2" charset="2"/>
              <a:defRPr sz="4000" kern="1200">
                <a:solidFill>
                  <a:schemeClr val="tx1"/>
                </a:solidFill>
                <a:latin typeface="Helvetica" pitchFamily="34" charset="0"/>
                <a:ea typeface="+mn-ea"/>
                <a:cs typeface="+mn-cs"/>
              </a:defRPr>
            </a:lvl4pPr>
            <a:lvl5pPr marL="2437973" algn="l" rtl="0" fontAlgn="base">
              <a:spcBef>
                <a:spcPct val="20000"/>
              </a:spcBef>
              <a:spcAft>
                <a:spcPct val="0"/>
              </a:spcAft>
              <a:buClr>
                <a:schemeClr val="accent2"/>
              </a:buClr>
              <a:buSzPct val="65000"/>
              <a:buFont typeface="Wingdings" pitchFamily="2" charset="2"/>
              <a:defRPr sz="4000" kern="1200">
                <a:solidFill>
                  <a:schemeClr val="tx1"/>
                </a:solidFill>
                <a:latin typeface="Helvetica" pitchFamily="34" charset="0"/>
                <a:ea typeface="+mn-ea"/>
                <a:cs typeface="+mn-cs"/>
              </a:defRPr>
            </a:lvl5pPr>
            <a:lvl6pPr marL="3047467" algn="l" defTabSz="1218987" rtl="0" eaLnBrk="1" latinLnBrk="0" hangingPunct="1">
              <a:defRPr sz="4000" kern="1200">
                <a:solidFill>
                  <a:schemeClr val="tx1"/>
                </a:solidFill>
                <a:latin typeface="Helvetica" pitchFamily="34" charset="0"/>
                <a:ea typeface="+mn-ea"/>
                <a:cs typeface="+mn-cs"/>
              </a:defRPr>
            </a:lvl6pPr>
            <a:lvl7pPr marL="3656960" algn="l" defTabSz="1218987" rtl="0" eaLnBrk="1" latinLnBrk="0" hangingPunct="1">
              <a:defRPr sz="4000" kern="1200">
                <a:solidFill>
                  <a:schemeClr val="tx1"/>
                </a:solidFill>
                <a:latin typeface="Helvetica" pitchFamily="34" charset="0"/>
                <a:ea typeface="+mn-ea"/>
                <a:cs typeface="+mn-cs"/>
              </a:defRPr>
            </a:lvl7pPr>
            <a:lvl8pPr marL="4266453" algn="l" defTabSz="1218987" rtl="0" eaLnBrk="1" latinLnBrk="0" hangingPunct="1">
              <a:defRPr sz="4000" kern="1200">
                <a:solidFill>
                  <a:schemeClr val="tx1"/>
                </a:solidFill>
                <a:latin typeface="Helvetica" pitchFamily="34" charset="0"/>
                <a:ea typeface="+mn-ea"/>
                <a:cs typeface="+mn-cs"/>
              </a:defRPr>
            </a:lvl8pPr>
            <a:lvl9pPr marL="4875947" algn="l" defTabSz="1218987" rtl="0" eaLnBrk="1" latinLnBrk="0" hangingPunct="1">
              <a:defRPr sz="4000" kern="1200">
                <a:solidFill>
                  <a:schemeClr val="tx1"/>
                </a:solidFill>
                <a:latin typeface="Helvetica" pitchFamily="34" charset="0"/>
                <a:ea typeface="+mn-ea"/>
                <a:cs typeface="+mn-cs"/>
              </a:defRPr>
            </a:lvl9pPr>
          </a:lstStyle>
          <a:p>
            <a:r>
              <a:rPr lang="en-US"/>
              <a:t> [Internal Use] for Check Point employees​</a:t>
            </a:r>
            <a:endParaRPr lang="en-US" dirty="0"/>
          </a:p>
        </p:txBody>
      </p:sp>
      <p:sp>
        <p:nvSpPr>
          <p:cNvPr id="12" name="Footer_copyright">
            <a:extLst>
              <a:ext uri="{FF2B5EF4-FFF2-40B4-BE49-F238E27FC236}">
                <a16:creationId xmlns:a16="http://schemas.microsoft.com/office/drawing/2014/main" id="{D7FDAB99-307B-0BD6-4790-42EDC4D874AC}"/>
              </a:ext>
            </a:extLst>
          </p:cNvPr>
          <p:cNvSpPr txBox="1">
            <a:spLocks/>
          </p:cNvSpPr>
          <p:nvPr userDrawn="1"/>
        </p:nvSpPr>
        <p:spPr>
          <a:xfrm>
            <a:off x="9080500" y="6543258"/>
            <a:ext cx="2744799" cy="304221"/>
          </a:xfrm>
          <a:prstGeom prst="rect">
            <a:avLst/>
          </a:prstGeom>
        </p:spPr>
        <p:txBody>
          <a:bodyPr wrap="square" lIns="121899" tIns="60949" rIns="121899" bIns="60949" anchor="ctr">
            <a:noAutofit/>
          </a:bodyPr>
          <a:lstStyle>
            <a:defPPr>
              <a:defRPr lang="en-US"/>
            </a:defPPr>
            <a:lvl1pPr algn="ctr" rtl="0" fontAlgn="base">
              <a:spcBef>
                <a:spcPct val="20000"/>
              </a:spcBef>
              <a:spcAft>
                <a:spcPct val="0"/>
              </a:spcAft>
              <a:buClr>
                <a:schemeClr val="accent2"/>
              </a:buClr>
              <a:buSzPct val="65000"/>
              <a:buFont typeface="Wingdings" pitchFamily="2" charset="2"/>
              <a:defRPr sz="900" kern="1200">
                <a:solidFill>
                  <a:schemeClr val="bg1"/>
                </a:solidFill>
                <a:latin typeface="+mn-lt"/>
                <a:ea typeface="+mn-ea"/>
                <a:cs typeface="+mn-cs"/>
              </a:defRPr>
            </a:lvl1pPr>
            <a:lvl2pPr marL="4572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2pPr>
            <a:lvl3pPr marL="9144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3pPr>
            <a:lvl4pPr marL="13716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4pPr>
            <a:lvl5pPr marL="18288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5pPr>
            <a:lvl6pPr marL="2286000" algn="l" defTabSz="914400" rtl="0" eaLnBrk="1" latinLnBrk="0" hangingPunct="1">
              <a:defRPr sz="3000" kern="1200">
                <a:solidFill>
                  <a:schemeClr val="tx1"/>
                </a:solidFill>
                <a:latin typeface="Helvetica" pitchFamily="34" charset="0"/>
                <a:ea typeface="+mn-ea"/>
                <a:cs typeface="+mn-cs"/>
              </a:defRPr>
            </a:lvl6pPr>
            <a:lvl7pPr marL="2743200" algn="l" defTabSz="914400" rtl="0" eaLnBrk="1" latinLnBrk="0" hangingPunct="1">
              <a:defRPr sz="3000" kern="1200">
                <a:solidFill>
                  <a:schemeClr val="tx1"/>
                </a:solidFill>
                <a:latin typeface="Helvetica" pitchFamily="34" charset="0"/>
                <a:ea typeface="+mn-ea"/>
                <a:cs typeface="+mn-cs"/>
              </a:defRPr>
            </a:lvl7pPr>
            <a:lvl8pPr marL="3200400" algn="l" defTabSz="914400" rtl="0" eaLnBrk="1" latinLnBrk="0" hangingPunct="1">
              <a:defRPr sz="3000" kern="1200">
                <a:solidFill>
                  <a:schemeClr val="tx1"/>
                </a:solidFill>
                <a:latin typeface="Helvetica" pitchFamily="34" charset="0"/>
                <a:ea typeface="+mn-ea"/>
                <a:cs typeface="+mn-cs"/>
              </a:defRPr>
            </a:lvl8pPr>
            <a:lvl9pPr marL="3657600" algn="l" defTabSz="914400" rtl="0" eaLnBrk="1" latinLnBrk="0" hangingPunct="1">
              <a:defRPr sz="3000" kern="1200">
                <a:solidFill>
                  <a:schemeClr val="tx1"/>
                </a:solidFill>
                <a:latin typeface="Helvetica" pitchFamily="34" charset="0"/>
                <a:ea typeface="+mn-ea"/>
                <a:cs typeface="+mn-cs"/>
              </a:defRPr>
            </a:lvl9pPr>
          </a:lstStyle>
          <a:p>
            <a:pPr algn="l" rtl="0" fontAlgn="auto">
              <a:spcBef>
                <a:spcPts val="0"/>
              </a:spcBef>
              <a:spcAft>
                <a:spcPts val="0"/>
              </a:spcAft>
              <a:buClrTx/>
              <a:buSzTx/>
              <a:buFontTx/>
              <a:buNone/>
              <a:defRPr/>
            </a:pPr>
            <a:r>
              <a:rPr lang="en-US" sz="900" kern="0" dirty="0">
                <a:solidFill>
                  <a:schemeClr val="bg1">
                    <a:lumMod val="75000"/>
                  </a:schemeClr>
                </a:solidFill>
              </a:rPr>
              <a:t>©2023 Check Point Software Technologies</a:t>
            </a:r>
            <a:r>
              <a:rPr lang="en-US" sz="900" kern="0" baseline="0" dirty="0">
                <a:solidFill>
                  <a:schemeClr val="bg1">
                    <a:lumMod val="75000"/>
                  </a:schemeClr>
                </a:solidFill>
              </a:rPr>
              <a:t> </a:t>
            </a:r>
            <a:r>
              <a:rPr lang="en-US" sz="900" kern="0" dirty="0">
                <a:solidFill>
                  <a:schemeClr val="bg1">
                    <a:lumMod val="75000"/>
                  </a:schemeClr>
                </a:solidFill>
              </a:rPr>
              <a:t>Ltd. </a:t>
            </a:r>
          </a:p>
        </p:txBody>
      </p:sp>
      <p:sp>
        <p:nvSpPr>
          <p:cNvPr id="14" name="Footer_page number">
            <a:extLst>
              <a:ext uri="{FF2B5EF4-FFF2-40B4-BE49-F238E27FC236}">
                <a16:creationId xmlns:a16="http://schemas.microsoft.com/office/drawing/2014/main" id="{F7E3BF26-3EBE-C16E-680B-C18CDECCB513}"/>
              </a:ext>
            </a:extLst>
          </p:cNvPr>
          <p:cNvSpPr txBox="1">
            <a:spLocks/>
          </p:cNvSpPr>
          <p:nvPr userDrawn="1"/>
        </p:nvSpPr>
        <p:spPr>
          <a:xfrm>
            <a:off x="9897959" y="6559936"/>
            <a:ext cx="1840451" cy="269820"/>
          </a:xfrm>
          <a:prstGeom prst="rect">
            <a:avLst/>
          </a:prstGeom>
        </p:spPr>
        <p:txBody>
          <a:bodyPr wrap="square" lIns="121899" tIns="60949" rIns="121899" bIns="60949" anchor="ctr">
            <a:noAutofit/>
          </a:bodyPr>
          <a:lstStyle>
            <a:defPPr>
              <a:defRPr lang="en-US"/>
            </a:defPPr>
            <a:lvl1pPr algn="ctr" rtl="0" fontAlgn="base">
              <a:spcBef>
                <a:spcPct val="20000"/>
              </a:spcBef>
              <a:spcAft>
                <a:spcPct val="0"/>
              </a:spcAft>
              <a:buClr>
                <a:schemeClr val="accent2"/>
              </a:buClr>
              <a:buSzPct val="65000"/>
              <a:buFont typeface="Wingdings" pitchFamily="2" charset="2"/>
              <a:defRPr sz="900" kern="1200">
                <a:solidFill>
                  <a:schemeClr val="bg1"/>
                </a:solidFill>
                <a:latin typeface="+mn-lt"/>
                <a:ea typeface="+mn-ea"/>
                <a:cs typeface="+mn-cs"/>
              </a:defRPr>
            </a:lvl1pPr>
            <a:lvl2pPr marL="4572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2pPr>
            <a:lvl3pPr marL="9144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3pPr>
            <a:lvl4pPr marL="13716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4pPr>
            <a:lvl5pPr marL="18288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5pPr>
            <a:lvl6pPr marL="2286000" algn="l" defTabSz="914400" rtl="0" eaLnBrk="1" latinLnBrk="0" hangingPunct="1">
              <a:defRPr sz="3000" kern="1200">
                <a:solidFill>
                  <a:schemeClr val="tx1"/>
                </a:solidFill>
                <a:latin typeface="Helvetica" pitchFamily="34" charset="0"/>
                <a:ea typeface="+mn-ea"/>
                <a:cs typeface="+mn-cs"/>
              </a:defRPr>
            </a:lvl6pPr>
            <a:lvl7pPr marL="2743200" algn="l" defTabSz="914400" rtl="0" eaLnBrk="1" latinLnBrk="0" hangingPunct="1">
              <a:defRPr sz="3000" kern="1200">
                <a:solidFill>
                  <a:schemeClr val="tx1"/>
                </a:solidFill>
                <a:latin typeface="Helvetica" pitchFamily="34" charset="0"/>
                <a:ea typeface="+mn-ea"/>
                <a:cs typeface="+mn-cs"/>
              </a:defRPr>
            </a:lvl7pPr>
            <a:lvl8pPr marL="3200400" algn="l" defTabSz="914400" rtl="0" eaLnBrk="1" latinLnBrk="0" hangingPunct="1">
              <a:defRPr sz="3000" kern="1200">
                <a:solidFill>
                  <a:schemeClr val="tx1"/>
                </a:solidFill>
                <a:latin typeface="Helvetica" pitchFamily="34" charset="0"/>
                <a:ea typeface="+mn-ea"/>
                <a:cs typeface="+mn-cs"/>
              </a:defRPr>
            </a:lvl8pPr>
            <a:lvl9pPr marL="3657600" algn="l" defTabSz="914400" rtl="0" eaLnBrk="1" latinLnBrk="0" hangingPunct="1">
              <a:defRPr sz="3000" kern="1200">
                <a:solidFill>
                  <a:schemeClr val="tx1"/>
                </a:solidFill>
                <a:latin typeface="Helvetica" pitchFamily="34" charset="0"/>
                <a:ea typeface="+mn-ea"/>
                <a:cs typeface="+mn-cs"/>
              </a:defRPr>
            </a:lvl9pPr>
          </a:lstStyle>
          <a:p>
            <a:pPr algn="r" fontAlgn="auto">
              <a:spcBef>
                <a:spcPts val="0"/>
              </a:spcBef>
              <a:spcAft>
                <a:spcPts val="0"/>
              </a:spcAft>
              <a:buClrTx/>
              <a:buSzTx/>
              <a:buFontTx/>
              <a:buNone/>
              <a:defRPr/>
            </a:pPr>
            <a:fld id="{349D3042-9933-4C71-BBE3-FA9237566B45}" type="slidenum">
              <a:rPr lang="en-US" sz="1000" kern="0" smtClean="0">
                <a:solidFill>
                  <a:schemeClr val="bg1">
                    <a:lumMod val="75000"/>
                  </a:schemeClr>
                </a:solidFill>
                <a:latin typeface="+mn-lt"/>
                <a:ea typeface="+mn-ea"/>
                <a:cs typeface="+mn-cs"/>
              </a:rPr>
              <a:pPr algn="r" fontAlgn="auto">
                <a:spcBef>
                  <a:spcPts val="0"/>
                </a:spcBef>
                <a:spcAft>
                  <a:spcPts val="0"/>
                </a:spcAft>
                <a:buClrTx/>
                <a:buSzTx/>
                <a:buFontTx/>
                <a:buNone/>
                <a:defRPr/>
              </a:pPr>
              <a:t>‹#›</a:t>
            </a:fld>
            <a:endParaRPr lang="en-US" sz="1100" kern="0" dirty="0">
              <a:solidFill>
                <a:schemeClr val="bg1">
                  <a:lumMod val="75000"/>
                </a:schemeClr>
              </a:solidFill>
              <a:latin typeface="+mn-lt"/>
              <a:ea typeface="+mn-ea"/>
              <a:cs typeface="+mn-cs"/>
            </a:endParaRPr>
          </a:p>
        </p:txBody>
      </p:sp>
      <p:pic>
        <p:nvPicPr>
          <p:cNvPr id="5" name="Graphic 4">
            <a:extLst>
              <a:ext uri="{FF2B5EF4-FFF2-40B4-BE49-F238E27FC236}">
                <a16:creationId xmlns:a16="http://schemas.microsoft.com/office/drawing/2014/main" id="{7E5AC0F9-9287-928C-5F37-4EA06354804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258128" y="3284630"/>
            <a:ext cx="1408507" cy="1094342"/>
          </a:xfrm>
          <a:prstGeom prst="rect">
            <a:avLst/>
          </a:prstGeom>
        </p:spPr>
      </p:pic>
      <p:sp>
        <p:nvSpPr>
          <p:cNvPr id="7" name="Section title">
            <a:extLst>
              <a:ext uri="{FF2B5EF4-FFF2-40B4-BE49-F238E27FC236}">
                <a16:creationId xmlns:a16="http://schemas.microsoft.com/office/drawing/2014/main" id="{F46012AB-0096-586C-2351-F22518737DE4}"/>
              </a:ext>
            </a:extLst>
          </p:cNvPr>
          <p:cNvSpPr>
            <a:spLocks noGrp="1"/>
          </p:cNvSpPr>
          <p:nvPr>
            <p:ph type="body" sz="quarter" idx="13" hasCustomPrompt="1"/>
          </p:nvPr>
        </p:nvSpPr>
        <p:spPr bwMode="white">
          <a:xfrm>
            <a:off x="629684" y="2171236"/>
            <a:ext cx="6257345" cy="1392022"/>
          </a:xfrm>
          <a:prstGeom prst="rect">
            <a:avLst/>
          </a:prstGeom>
        </p:spPr>
        <p:txBody>
          <a:bodyPr wrap="square" anchor="t" anchorCtr="0">
            <a:noAutofit/>
          </a:bodyPr>
          <a:lstStyle>
            <a:lvl1pPr marL="0" indent="0" algn="l" rtl="0" eaLnBrk="1" fontAlgn="base" hangingPunct="1">
              <a:lnSpc>
                <a:spcPct val="85000"/>
              </a:lnSpc>
              <a:spcBef>
                <a:spcPts val="0"/>
              </a:spcBef>
              <a:spcAft>
                <a:spcPts val="0"/>
              </a:spcAft>
              <a:buSzPts val="1400"/>
              <a:buNone/>
              <a:defRPr lang="en-US" sz="4000" b="1" i="0" u="none" strike="noStrike" cap="all" baseline="0" dirty="0" smtClean="0">
                <a:solidFill>
                  <a:schemeClr val="tx1"/>
                </a:solidFill>
                <a:latin typeface="Arial" panose="020B0604020202020204" pitchFamily="34" charset="0"/>
                <a:ea typeface="Arial" panose="020B0604020202020204" pitchFamily="34" charset="0"/>
                <a:cs typeface="Arial" panose="020B0604020202020204" pitchFamily="34" charset="0"/>
                <a:sym typeface="Arial"/>
              </a:defRPr>
            </a:lvl1pPr>
            <a:lvl5pPr marL="1371360" indent="0">
              <a:buNone/>
              <a:defRPr/>
            </a:lvl5pPr>
          </a:lstStyle>
          <a:p>
            <a:pPr lvl="0"/>
            <a:r>
              <a:rPr lang="en-US" dirty="0"/>
              <a:t>CLICK TO EDIT </a:t>
            </a:r>
            <a:br>
              <a:rPr lang="en-US" dirty="0"/>
            </a:br>
            <a:r>
              <a:rPr lang="en-US" dirty="0"/>
              <a:t>SECTION topic</a:t>
            </a:r>
          </a:p>
        </p:txBody>
      </p:sp>
      <p:sp>
        <p:nvSpPr>
          <p:cNvPr id="8" name="Section number">
            <a:extLst>
              <a:ext uri="{FF2B5EF4-FFF2-40B4-BE49-F238E27FC236}">
                <a16:creationId xmlns:a16="http://schemas.microsoft.com/office/drawing/2014/main" id="{1F0D55DD-307D-DBFE-2E50-28DC1BA995DC}"/>
              </a:ext>
            </a:extLst>
          </p:cNvPr>
          <p:cNvSpPr>
            <a:spLocks noGrp="1"/>
          </p:cNvSpPr>
          <p:nvPr>
            <p:ph type="body" sz="quarter" idx="16" hasCustomPrompt="1"/>
          </p:nvPr>
        </p:nvSpPr>
        <p:spPr bwMode="white">
          <a:xfrm>
            <a:off x="614319" y="963868"/>
            <a:ext cx="6643331" cy="891075"/>
          </a:xfrm>
          <a:prstGeom prst="rect">
            <a:avLst/>
          </a:prstGeom>
          <a:ln>
            <a:noFill/>
          </a:ln>
        </p:spPr>
        <p:txBody>
          <a:bodyPr anchor="t" anchorCtr="0">
            <a:noAutofit/>
          </a:bodyPr>
          <a:lstStyle>
            <a:lvl1pPr marL="0" indent="0" algn="l">
              <a:lnSpc>
                <a:spcPct val="100000"/>
              </a:lnSpc>
              <a:spcBef>
                <a:spcPts val="0"/>
              </a:spcBef>
              <a:buNone/>
              <a:defRPr lang="en-US" sz="3000" b="0" i="0" u="none" strike="noStrike" cap="all" dirty="0" smtClean="0">
                <a:solidFill>
                  <a:schemeClr val="tx1"/>
                </a:solidFill>
                <a:latin typeface="Arial" panose="020B0604020202020204" pitchFamily="34" charset="0"/>
                <a:ea typeface="Arial" panose="020B0604020202020204" pitchFamily="34" charset="0"/>
                <a:cs typeface="Arial" panose="020B0604020202020204" pitchFamily="34" charset="0"/>
                <a:sym typeface="Arial"/>
              </a:defRPr>
            </a:lvl1pPr>
            <a:lvl5pPr marL="1371360" indent="0">
              <a:buNone/>
              <a:defRPr/>
            </a:lvl5pPr>
          </a:lstStyle>
          <a:p>
            <a:pPr marL="0" lvl="0" indent="0" algn="l" rtl="0" eaLnBrk="1" fontAlgn="base" hangingPunct="1">
              <a:lnSpc>
                <a:spcPct val="85000"/>
              </a:lnSpc>
              <a:spcBef>
                <a:spcPts val="0"/>
              </a:spcBef>
              <a:spcAft>
                <a:spcPts val="0"/>
              </a:spcAft>
              <a:buClr>
                <a:schemeClr val="tx2"/>
              </a:buClr>
              <a:buSzPts val="1400"/>
              <a:buFont typeface="Arial" panose="020B0604020202020204" pitchFamily="34" charset="0"/>
              <a:buNone/>
            </a:pPr>
            <a:r>
              <a:rPr lang="en-US" dirty="0"/>
              <a:t>CLICK TO EDIT</a:t>
            </a:r>
          </a:p>
        </p:txBody>
      </p:sp>
    </p:spTree>
    <p:extLst>
      <p:ext uri="{BB962C8B-B14F-4D97-AF65-F5344CB8AC3E}">
        <p14:creationId xmlns:p14="http://schemas.microsoft.com/office/powerpoint/2010/main" val="2371090151"/>
      </p:ext>
    </p:extLst>
  </p:cSld>
  <p:clrMapOvr>
    <a:masterClrMapping/>
  </p:clrMapOvr>
  <p:transition>
    <p:fade/>
  </p:transition>
  <p:hf sldNum="0" hdr="0" ftr="0" dt="0"/>
  <p:extLst>
    <p:ext uri="{DCECCB84-F9BA-43D5-87BE-67443E8EF086}">
      <p15:sldGuideLst xmlns:p15="http://schemas.microsoft.com/office/powerpoint/2012/main">
        <p15:guide id="1" orient="horz" pos="3360">
          <p15:clr>
            <a:srgbClr val="FBAE40"/>
          </p15:clr>
        </p15:guide>
        <p15:guide id="2" orient="horz" pos="2160">
          <p15:clr>
            <a:srgbClr val="FBAE40"/>
          </p15:clr>
        </p15:guide>
        <p15:guide id="3" orient="horz" pos="314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gue: CloudGuard">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B3F31BB-E72E-B456-B735-39D7701B9FE5}"/>
              </a:ext>
            </a:extLst>
          </p:cNvPr>
          <p:cNvGrpSpPr/>
          <p:nvPr userDrawn="1"/>
        </p:nvGrpSpPr>
        <p:grpSpPr>
          <a:xfrm>
            <a:off x="1839" y="0"/>
            <a:ext cx="12185146" cy="6858000"/>
            <a:chOff x="1839" y="0"/>
            <a:chExt cx="12185146" cy="6858000"/>
          </a:xfrm>
        </p:grpSpPr>
        <p:pic>
          <p:nvPicPr>
            <p:cNvPr id="16" name="Picture 15">
              <a:extLst>
                <a:ext uri="{FF2B5EF4-FFF2-40B4-BE49-F238E27FC236}">
                  <a16:creationId xmlns:a16="http://schemas.microsoft.com/office/drawing/2014/main" id="{4B8025EE-30E9-DD41-5113-95F17B3AF038}"/>
                </a:ext>
              </a:extLst>
            </p:cNvPr>
            <p:cNvPicPr>
              <a:picLocks noChangeAspect="1"/>
            </p:cNvPicPr>
            <p:nvPr userDrawn="1"/>
          </p:nvPicPr>
          <p:blipFill>
            <a:blip r:embed="rId2"/>
            <a:stretch>
              <a:fillRect/>
            </a:stretch>
          </p:blipFill>
          <p:spPr>
            <a:xfrm>
              <a:off x="1839" y="0"/>
              <a:ext cx="12185146" cy="6858000"/>
            </a:xfrm>
            <a:prstGeom prst="rect">
              <a:avLst/>
            </a:prstGeom>
          </p:spPr>
        </p:pic>
        <p:pic>
          <p:nvPicPr>
            <p:cNvPr id="13" name="Picture 12">
              <a:extLst>
                <a:ext uri="{FF2B5EF4-FFF2-40B4-BE49-F238E27FC236}">
                  <a16:creationId xmlns:a16="http://schemas.microsoft.com/office/drawing/2014/main" id="{A4613353-4561-D8FA-DFB6-77D9BAF82B61}"/>
                </a:ext>
              </a:extLst>
            </p:cNvPr>
            <p:cNvPicPr>
              <a:picLocks noChangeAspect="1"/>
            </p:cNvPicPr>
            <p:nvPr userDrawn="1"/>
          </p:nvPicPr>
          <p:blipFill>
            <a:blip r:embed="rId3"/>
            <a:stretch>
              <a:fillRect/>
            </a:stretch>
          </p:blipFill>
          <p:spPr>
            <a:xfrm>
              <a:off x="609601" y="6552096"/>
              <a:ext cx="1001678" cy="224225"/>
            </a:xfrm>
            <a:prstGeom prst="rect">
              <a:avLst/>
            </a:prstGeom>
          </p:spPr>
        </p:pic>
      </p:grpSp>
      <p:sp>
        <p:nvSpPr>
          <p:cNvPr id="4" name="Footer Placeholder 3" hidden="1"/>
          <p:cNvSpPr>
            <a:spLocks noGrp="1"/>
          </p:cNvSpPr>
          <p:nvPr userDrawn="1">
            <p:ph type="ftr" sz="quarter" idx="11"/>
          </p:nvPr>
        </p:nvSpPr>
        <p:spPr/>
        <p:txBody>
          <a:bodyPr/>
          <a:lstStyle/>
          <a:p>
            <a:endParaRPr lang="en-US" dirty="0"/>
          </a:p>
        </p:txBody>
      </p:sp>
      <p:sp>
        <p:nvSpPr>
          <p:cNvPr id="9" name="Footer Placeholder 3">
            <a:extLst>
              <a:ext uri="{FF2B5EF4-FFF2-40B4-BE49-F238E27FC236}">
                <a16:creationId xmlns:a16="http://schemas.microsoft.com/office/drawing/2014/main" id="{C2C6E7FB-FABC-EF28-6F04-F4640F843F8A}"/>
              </a:ext>
            </a:extLst>
          </p:cNvPr>
          <p:cNvSpPr txBox="1">
            <a:spLocks/>
          </p:cNvSpPr>
          <p:nvPr userDrawn="1"/>
        </p:nvSpPr>
        <p:spPr>
          <a:xfrm>
            <a:off x="5934456" y="6543915"/>
            <a:ext cx="3097481" cy="302408"/>
          </a:xfrm>
          <a:prstGeom prst="rect">
            <a:avLst/>
          </a:prstGeom>
        </p:spPr>
        <p:txBody>
          <a:bodyPr vert="horz" lIns="91440" tIns="45720" rIns="91440" bIns="45720" rtlCol="0" anchor="ctr"/>
          <a:lstStyle>
            <a:defPPr>
              <a:defRPr lang="en-US"/>
            </a:defPPr>
            <a:lvl1pPr algn="ctr" rtl="0" fontAlgn="base">
              <a:spcBef>
                <a:spcPct val="20000"/>
              </a:spcBef>
              <a:spcAft>
                <a:spcPct val="0"/>
              </a:spcAft>
              <a:buClr>
                <a:schemeClr val="accent2"/>
              </a:buClr>
              <a:buSzPct val="65000"/>
              <a:buFont typeface="Wingdings" pitchFamily="2" charset="2"/>
              <a:defRPr sz="900" kern="1200">
                <a:solidFill>
                  <a:schemeClr val="bg1">
                    <a:lumMod val="75000"/>
                  </a:schemeClr>
                </a:solidFill>
                <a:latin typeface="+mn-lt"/>
                <a:ea typeface="+mn-ea"/>
                <a:cs typeface="+mn-cs"/>
              </a:defRPr>
            </a:lvl1pPr>
            <a:lvl2pPr marL="609493" algn="l" rtl="0" fontAlgn="base">
              <a:spcBef>
                <a:spcPct val="20000"/>
              </a:spcBef>
              <a:spcAft>
                <a:spcPct val="0"/>
              </a:spcAft>
              <a:buClr>
                <a:schemeClr val="accent2"/>
              </a:buClr>
              <a:buSzPct val="65000"/>
              <a:buFont typeface="Wingdings" pitchFamily="2" charset="2"/>
              <a:defRPr sz="4000" kern="1200">
                <a:solidFill>
                  <a:schemeClr val="tx1"/>
                </a:solidFill>
                <a:latin typeface="Helvetica" pitchFamily="34" charset="0"/>
                <a:ea typeface="+mn-ea"/>
                <a:cs typeface="+mn-cs"/>
              </a:defRPr>
            </a:lvl2pPr>
            <a:lvl3pPr marL="1218987" algn="l" rtl="0" fontAlgn="base">
              <a:spcBef>
                <a:spcPct val="20000"/>
              </a:spcBef>
              <a:spcAft>
                <a:spcPct val="0"/>
              </a:spcAft>
              <a:buClr>
                <a:schemeClr val="accent2"/>
              </a:buClr>
              <a:buSzPct val="65000"/>
              <a:buFont typeface="Wingdings" pitchFamily="2" charset="2"/>
              <a:defRPr sz="4000" kern="1200">
                <a:solidFill>
                  <a:schemeClr val="tx1"/>
                </a:solidFill>
                <a:latin typeface="Helvetica" pitchFamily="34" charset="0"/>
                <a:ea typeface="+mn-ea"/>
                <a:cs typeface="+mn-cs"/>
              </a:defRPr>
            </a:lvl3pPr>
            <a:lvl4pPr marL="1828480" algn="l" rtl="0" fontAlgn="base">
              <a:spcBef>
                <a:spcPct val="20000"/>
              </a:spcBef>
              <a:spcAft>
                <a:spcPct val="0"/>
              </a:spcAft>
              <a:buClr>
                <a:schemeClr val="accent2"/>
              </a:buClr>
              <a:buSzPct val="65000"/>
              <a:buFont typeface="Wingdings" pitchFamily="2" charset="2"/>
              <a:defRPr sz="4000" kern="1200">
                <a:solidFill>
                  <a:schemeClr val="tx1"/>
                </a:solidFill>
                <a:latin typeface="Helvetica" pitchFamily="34" charset="0"/>
                <a:ea typeface="+mn-ea"/>
                <a:cs typeface="+mn-cs"/>
              </a:defRPr>
            </a:lvl4pPr>
            <a:lvl5pPr marL="2437973" algn="l" rtl="0" fontAlgn="base">
              <a:spcBef>
                <a:spcPct val="20000"/>
              </a:spcBef>
              <a:spcAft>
                <a:spcPct val="0"/>
              </a:spcAft>
              <a:buClr>
                <a:schemeClr val="accent2"/>
              </a:buClr>
              <a:buSzPct val="65000"/>
              <a:buFont typeface="Wingdings" pitchFamily="2" charset="2"/>
              <a:defRPr sz="4000" kern="1200">
                <a:solidFill>
                  <a:schemeClr val="tx1"/>
                </a:solidFill>
                <a:latin typeface="Helvetica" pitchFamily="34" charset="0"/>
                <a:ea typeface="+mn-ea"/>
                <a:cs typeface="+mn-cs"/>
              </a:defRPr>
            </a:lvl5pPr>
            <a:lvl6pPr marL="3047467" algn="l" defTabSz="1218987" rtl="0" eaLnBrk="1" latinLnBrk="0" hangingPunct="1">
              <a:defRPr sz="4000" kern="1200">
                <a:solidFill>
                  <a:schemeClr val="tx1"/>
                </a:solidFill>
                <a:latin typeface="Helvetica" pitchFamily="34" charset="0"/>
                <a:ea typeface="+mn-ea"/>
                <a:cs typeface="+mn-cs"/>
              </a:defRPr>
            </a:lvl6pPr>
            <a:lvl7pPr marL="3656960" algn="l" defTabSz="1218987" rtl="0" eaLnBrk="1" latinLnBrk="0" hangingPunct="1">
              <a:defRPr sz="4000" kern="1200">
                <a:solidFill>
                  <a:schemeClr val="tx1"/>
                </a:solidFill>
                <a:latin typeface="Helvetica" pitchFamily="34" charset="0"/>
                <a:ea typeface="+mn-ea"/>
                <a:cs typeface="+mn-cs"/>
              </a:defRPr>
            </a:lvl7pPr>
            <a:lvl8pPr marL="4266453" algn="l" defTabSz="1218987" rtl="0" eaLnBrk="1" latinLnBrk="0" hangingPunct="1">
              <a:defRPr sz="4000" kern="1200">
                <a:solidFill>
                  <a:schemeClr val="tx1"/>
                </a:solidFill>
                <a:latin typeface="Helvetica" pitchFamily="34" charset="0"/>
                <a:ea typeface="+mn-ea"/>
                <a:cs typeface="+mn-cs"/>
              </a:defRPr>
            </a:lvl8pPr>
            <a:lvl9pPr marL="4875947" algn="l" defTabSz="1218987" rtl="0" eaLnBrk="1" latinLnBrk="0" hangingPunct="1">
              <a:defRPr sz="4000" kern="1200">
                <a:solidFill>
                  <a:schemeClr val="tx1"/>
                </a:solidFill>
                <a:latin typeface="Helvetica" pitchFamily="34" charset="0"/>
                <a:ea typeface="+mn-ea"/>
                <a:cs typeface="+mn-cs"/>
              </a:defRPr>
            </a:lvl9pPr>
          </a:lstStyle>
          <a:p>
            <a:r>
              <a:rPr lang="en-US"/>
              <a:t> [Internal Use] for Check Point employees​</a:t>
            </a:r>
            <a:endParaRPr lang="en-US" dirty="0"/>
          </a:p>
        </p:txBody>
      </p:sp>
      <p:sp>
        <p:nvSpPr>
          <p:cNvPr id="12" name="Footer_copyright">
            <a:extLst>
              <a:ext uri="{FF2B5EF4-FFF2-40B4-BE49-F238E27FC236}">
                <a16:creationId xmlns:a16="http://schemas.microsoft.com/office/drawing/2014/main" id="{D7FDAB99-307B-0BD6-4790-42EDC4D874AC}"/>
              </a:ext>
            </a:extLst>
          </p:cNvPr>
          <p:cNvSpPr txBox="1">
            <a:spLocks/>
          </p:cNvSpPr>
          <p:nvPr userDrawn="1"/>
        </p:nvSpPr>
        <p:spPr>
          <a:xfrm>
            <a:off x="9080500" y="6543258"/>
            <a:ext cx="2744799" cy="304221"/>
          </a:xfrm>
          <a:prstGeom prst="rect">
            <a:avLst/>
          </a:prstGeom>
        </p:spPr>
        <p:txBody>
          <a:bodyPr wrap="square" lIns="121899" tIns="60949" rIns="121899" bIns="60949" anchor="ctr">
            <a:noAutofit/>
          </a:bodyPr>
          <a:lstStyle>
            <a:defPPr>
              <a:defRPr lang="en-US"/>
            </a:defPPr>
            <a:lvl1pPr algn="ctr" rtl="0" fontAlgn="base">
              <a:spcBef>
                <a:spcPct val="20000"/>
              </a:spcBef>
              <a:spcAft>
                <a:spcPct val="0"/>
              </a:spcAft>
              <a:buClr>
                <a:schemeClr val="accent2"/>
              </a:buClr>
              <a:buSzPct val="65000"/>
              <a:buFont typeface="Wingdings" pitchFamily="2" charset="2"/>
              <a:defRPr sz="900" kern="1200">
                <a:solidFill>
                  <a:schemeClr val="bg1"/>
                </a:solidFill>
                <a:latin typeface="+mn-lt"/>
                <a:ea typeface="+mn-ea"/>
                <a:cs typeface="+mn-cs"/>
              </a:defRPr>
            </a:lvl1pPr>
            <a:lvl2pPr marL="4572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2pPr>
            <a:lvl3pPr marL="9144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3pPr>
            <a:lvl4pPr marL="13716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4pPr>
            <a:lvl5pPr marL="18288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5pPr>
            <a:lvl6pPr marL="2286000" algn="l" defTabSz="914400" rtl="0" eaLnBrk="1" latinLnBrk="0" hangingPunct="1">
              <a:defRPr sz="3000" kern="1200">
                <a:solidFill>
                  <a:schemeClr val="tx1"/>
                </a:solidFill>
                <a:latin typeface="Helvetica" pitchFamily="34" charset="0"/>
                <a:ea typeface="+mn-ea"/>
                <a:cs typeface="+mn-cs"/>
              </a:defRPr>
            </a:lvl6pPr>
            <a:lvl7pPr marL="2743200" algn="l" defTabSz="914400" rtl="0" eaLnBrk="1" latinLnBrk="0" hangingPunct="1">
              <a:defRPr sz="3000" kern="1200">
                <a:solidFill>
                  <a:schemeClr val="tx1"/>
                </a:solidFill>
                <a:latin typeface="Helvetica" pitchFamily="34" charset="0"/>
                <a:ea typeface="+mn-ea"/>
                <a:cs typeface="+mn-cs"/>
              </a:defRPr>
            </a:lvl7pPr>
            <a:lvl8pPr marL="3200400" algn="l" defTabSz="914400" rtl="0" eaLnBrk="1" latinLnBrk="0" hangingPunct="1">
              <a:defRPr sz="3000" kern="1200">
                <a:solidFill>
                  <a:schemeClr val="tx1"/>
                </a:solidFill>
                <a:latin typeface="Helvetica" pitchFamily="34" charset="0"/>
                <a:ea typeface="+mn-ea"/>
                <a:cs typeface="+mn-cs"/>
              </a:defRPr>
            </a:lvl8pPr>
            <a:lvl9pPr marL="3657600" algn="l" defTabSz="914400" rtl="0" eaLnBrk="1" latinLnBrk="0" hangingPunct="1">
              <a:defRPr sz="3000" kern="1200">
                <a:solidFill>
                  <a:schemeClr val="tx1"/>
                </a:solidFill>
                <a:latin typeface="Helvetica" pitchFamily="34" charset="0"/>
                <a:ea typeface="+mn-ea"/>
                <a:cs typeface="+mn-cs"/>
              </a:defRPr>
            </a:lvl9pPr>
          </a:lstStyle>
          <a:p>
            <a:pPr algn="l" rtl="0" fontAlgn="auto">
              <a:spcBef>
                <a:spcPts val="0"/>
              </a:spcBef>
              <a:spcAft>
                <a:spcPts val="0"/>
              </a:spcAft>
              <a:buClrTx/>
              <a:buSzTx/>
              <a:buFontTx/>
              <a:buNone/>
              <a:defRPr/>
            </a:pPr>
            <a:r>
              <a:rPr lang="en-US" sz="900" kern="0" dirty="0">
                <a:solidFill>
                  <a:schemeClr val="bg1">
                    <a:lumMod val="75000"/>
                  </a:schemeClr>
                </a:solidFill>
              </a:rPr>
              <a:t>©2023 Check Point Software Technologies</a:t>
            </a:r>
            <a:r>
              <a:rPr lang="en-US" sz="900" kern="0" baseline="0" dirty="0">
                <a:solidFill>
                  <a:schemeClr val="bg1">
                    <a:lumMod val="75000"/>
                  </a:schemeClr>
                </a:solidFill>
              </a:rPr>
              <a:t> </a:t>
            </a:r>
            <a:r>
              <a:rPr lang="en-US" sz="900" kern="0" dirty="0">
                <a:solidFill>
                  <a:schemeClr val="bg1">
                    <a:lumMod val="75000"/>
                  </a:schemeClr>
                </a:solidFill>
              </a:rPr>
              <a:t>Ltd. </a:t>
            </a:r>
          </a:p>
        </p:txBody>
      </p:sp>
      <p:sp>
        <p:nvSpPr>
          <p:cNvPr id="14" name="Footer_page number">
            <a:extLst>
              <a:ext uri="{FF2B5EF4-FFF2-40B4-BE49-F238E27FC236}">
                <a16:creationId xmlns:a16="http://schemas.microsoft.com/office/drawing/2014/main" id="{F7E3BF26-3EBE-C16E-680B-C18CDECCB513}"/>
              </a:ext>
            </a:extLst>
          </p:cNvPr>
          <p:cNvSpPr txBox="1">
            <a:spLocks/>
          </p:cNvSpPr>
          <p:nvPr userDrawn="1"/>
        </p:nvSpPr>
        <p:spPr>
          <a:xfrm>
            <a:off x="9897959" y="6559936"/>
            <a:ext cx="1840451" cy="269820"/>
          </a:xfrm>
          <a:prstGeom prst="rect">
            <a:avLst/>
          </a:prstGeom>
        </p:spPr>
        <p:txBody>
          <a:bodyPr wrap="square" lIns="121899" tIns="60949" rIns="121899" bIns="60949" anchor="ctr">
            <a:noAutofit/>
          </a:bodyPr>
          <a:lstStyle>
            <a:defPPr>
              <a:defRPr lang="en-US"/>
            </a:defPPr>
            <a:lvl1pPr algn="ctr" rtl="0" fontAlgn="base">
              <a:spcBef>
                <a:spcPct val="20000"/>
              </a:spcBef>
              <a:spcAft>
                <a:spcPct val="0"/>
              </a:spcAft>
              <a:buClr>
                <a:schemeClr val="accent2"/>
              </a:buClr>
              <a:buSzPct val="65000"/>
              <a:buFont typeface="Wingdings" pitchFamily="2" charset="2"/>
              <a:defRPr sz="900" kern="1200">
                <a:solidFill>
                  <a:schemeClr val="bg1"/>
                </a:solidFill>
                <a:latin typeface="+mn-lt"/>
                <a:ea typeface="+mn-ea"/>
                <a:cs typeface="+mn-cs"/>
              </a:defRPr>
            </a:lvl1pPr>
            <a:lvl2pPr marL="4572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2pPr>
            <a:lvl3pPr marL="9144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3pPr>
            <a:lvl4pPr marL="13716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4pPr>
            <a:lvl5pPr marL="18288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5pPr>
            <a:lvl6pPr marL="2286000" algn="l" defTabSz="914400" rtl="0" eaLnBrk="1" latinLnBrk="0" hangingPunct="1">
              <a:defRPr sz="3000" kern="1200">
                <a:solidFill>
                  <a:schemeClr val="tx1"/>
                </a:solidFill>
                <a:latin typeface="Helvetica" pitchFamily="34" charset="0"/>
                <a:ea typeface="+mn-ea"/>
                <a:cs typeface="+mn-cs"/>
              </a:defRPr>
            </a:lvl6pPr>
            <a:lvl7pPr marL="2743200" algn="l" defTabSz="914400" rtl="0" eaLnBrk="1" latinLnBrk="0" hangingPunct="1">
              <a:defRPr sz="3000" kern="1200">
                <a:solidFill>
                  <a:schemeClr val="tx1"/>
                </a:solidFill>
                <a:latin typeface="Helvetica" pitchFamily="34" charset="0"/>
                <a:ea typeface="+mn-ea"/>
                <a:cs typeface="+mn-cs"/>
              </a:defRPr>
            </a:lvl7pPr>
            <a:lvl8pPr marL="3200400" algn="l" defTabSz="914400" rtl="0" eaLnBrk="1" latinLnBrk="0" hangingPunct="1">
              <a:defRPr sz="3000" kern="1200">
                <a:solidFill>
                  <a:schemeClr val="tx1"/>
                </a:solidFill>
                <a:latin typeface="Helvetica" pitchFamily="34" charset="0"/>
                <a:ea typeface="+mn-ea"/>
                <a:cs typeface="+mn-cs"/>
              </a:defRPr>
            </a:lvl8pPr>
            <a:lvl9pPr marL="3657600" algn="l" defTabSz="914400" rtl="0" eaLnBrk="1" latinLnBrk="0" hangingPunct="1">
              <a:defRPr sz="3000" kern="1200">
                <a:solidFill>
                  <a:schemeClr val="tx1"/>
                </a:solidFill>
                <a:latin typeface="Helvetica" pitchFamily="34" charset="0"/>
                <a:ea typeface="+mn-ea"/>
                <a:cs typeface="+mn-cs"/>
              </a:defRPr>
            </a:lvl9pPr>
          </a:lstStyle>
          <a:p>
            <a:pPr algn="r" fontAlgn="auto">
              <a:spcBef>
                <a:spcPts val="0"/>
              </a:spcBef>
              <a:spcAft>
                <a:spcPts val="0"/>
              </a:spcAft>
              <a:buClrTx/>
              <a:buSzTx/>
              <a:buFontTx/>
              <a:buNone/>
              <a:defRPr/>
            </a:pPr>
            <a:fld id="{349D3042-9933-4C71-BBE3-FA9237566B45}" type="slidenum">
              <a:rPr lang="en-US" sz="1000" kern="0" smtClean="0">
                <a:solidFill>
                  <a:schemeClr val="bg1">
                    <a:lumMod val="75000"/>
                  </a:schemeClr>
                </a:solidFill>
                <a:latin typeface="+mn-lt"/>
                <a:ea typeface="+mn-ea"/>
                <a:cs typeface="+mn-cs"/>
              </a:rPr>
              <a:pPr algn="r" fontAlgn="auto">
                <a:spcBef>
                  <a:spcPts val="0"/>
                </a:spcBef>
                <a:spcAft>
                  <a:spcPts val="0"/>
                </a:spcAft>
                <a:buClrTx/>
                <a:buSzTx/>
                <a:buFontTx/>
                <a:buNone/>
                <a:defRPr/>
              </a:pPr>
              <a:t>‹#›</a:t>
            </a:fld>
            <a:endParaRPr lang="en-US" sz="1100" kern="0" dirty="0">
              <a:solidFill>
                <a:schemeClr val="bg1">
                  <a:lumMod val="75000"/>
                </a:schemeClr>
              </a:solidFill>
              <a:latin typeface="+mn-lt"/>
              <a:ea typeface="+mn-ea"/>
              <a:cs typeface="+mn-cs"/>
            </a:endParaRPr>
          </a:p>
        </p:txBody>
      </p:sp>
      <p:sp>
        <p:nvSpPr>
          <p:cNvPr id="3" name="Date Placeholder 1">
            <a:extLst>
              <a:ext uri="{FF2B5EF4-FFF2-40B4-BE49-F238E27FC236}">
                <a16:creationId xmlns:a16="http://schemas.microsoft.com/office/drawing/2014/main" id="{BFF30149-1CF6-E71F-0C6C-22AA30395AF2}"/>
              </a:ext>
            </a:extLst>
          </p:cNvPr>
          <p:cNvSpPr>
            <a:spLocks noGrp="1"/>
          </p:cNvSpPr>
          <p:nvPr>
            <p:ph type="dt" sz="half" idx="15"/>
          </p:nvPr>
        </p:nvSpPr>
        <p:spPr>
          <a:xfrm>
            <a:off x="2" y="6889232"/>
            <a:ext cx="2843213" cy="205252"/>
          </a:xfrm>
        </p:spPr>
        <p:txBody>
          <a:bodyPr/>
          <a:lstStyle>
            <a:lvl1pPr>
              <a:defRPr sz="600"/>
            </a:lvl1pPr>
          </a:lstStyle>
          <a:p>
            <a:fld id="{603289AC-4C12-4E6D-B39B-A4756814FEEC}" type="datetimeFigureOut">
              <a:rPr lang="en-US" smtClean="0"/>
              <a:pPr/>
              <a:t>2/5/2024</a:t>
            </a:fld>
            <a:endParaRPr lang="en-US" dirty="0"/>
          </a:p>
        </p:txBody>
      </p:sp>
      <p:pic>
        <p:nvPicPr>
          <p:cNvPr id="10" name="Graphic 9">
            <a:extLst>
              <a:ext uri="{FF2B5EF4-FFF2-40B4-BE49-F238E27FC236}">
                <a16:creationId xmlns:a16="http://schemas.microsoft.com/office/drawing/2014/main" id="{F67079D2-5515-4DA2-1323-3862F0AE322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113164" y="3323681"/>
            <a:ext cx="1665075" cy="984384"/>
          </a:xfrm>
          <a:prstGeom prst="rect">
            <a:avLst/>
          </a:prstGeom>
        </p:spPr>
      </p:pic>
      <p:sp>
        <p:nvSpPr>
          <p:cNvPr id="6" name="Section title">
            <a:extLst>
              <a:ext uri="{FF2B5EF4-FFF2-40B4-BE49-F238E27FC236}">
                <a16:creationId xmlns:a16="http://schemas.microsoft.com/office/drawing/2014/main" id="{1488EAFB-7B37-3790-E1A6-CDDB7A4726D8}"/>
              </a:ext>
            </a:extLst>
          </p:cNvPr>
          <p:cNvSpPr>
            <a:spLocks noGrp="1"/>
          </p:cNvSpPr>
          <p:nvPr>
            <p:ph type="body" sz="quarter" idx="13" hasCustomPrompt="1"/>
          </p:nvPr>
        </p:nvSpPr>
        <p:spPr bwMode="white">
          <a:xfrm>
            <a:off x="629684" y="2171236"/>
            <a:ext cx="6257345" cy="1392022"/>
          </a:xfrm>
          <a:prstGeom prst="rect">
            <a:avLst/>
          </a:prstGeom>
        </p:spPr>
        <p:txBody>
          <a:bodyPr wrap="square" anchor="t" anchorCtr="0">
            <a:noAutofit/>
          </a:bodyPr>
          <a:lstStyle>
            <a:lvl1pPr marL="0" indent="0" algn="l" rtl="0" eaLnBrk="1" fontAlgn="base" hangingPunct="1">
              <a:lnSpc>
                <a:spcPct val="85000"/>
              </a:lnSpc>
              <a:spcBef>
                <a:spcPts val="0"/>
              </a:spcBef>
              <a:spcAft>
                <a:spcPts val="0"/>
              </a:spcAft>
              <a:buSzPts val="1400"/>
              <a:buNone/>
              <a:defRPr lang="en-US" sz="4000" b="1" i="0" u="none" strike="noStrike" cap="all" baseline="0" dirty="0" smtClean="0">
                <a:solidFill>
                  <a:schemeClr val="tx1"/>
                </a:solidFill>
                <a:latin typeface="Arial" panose="020B0604020202020204" pitchFamily="34" charset="0"/>
                <a:ea typeface="Arial" panose="020B0604020202020204" pitchFamily="34" charset="0"/>
                <a:cs typeface="Arial" panose="020B0604020202020204" pitchFamily="34" charset="0"/>
                <a:sym typeface="Arial"/>
              </a:defRPr>
            </a:lvl1pPr>
            <a:lvl5pPr marL="1371360" indent="0">
              <a:buNone/>
              <a:defRPr/>
            </a:lvl5pPr>
          </a:lstStyle>
          <a:p>
            <a:pPr lvl="0"/>
            <a:r>
              <a:rPr lang="en-US" dirty="0"/>
              <a:t>CLICK TO EDIT </a:t>
            </a:r>
            <a:br>
              <a:rPr lang="en-US" dirty="0"/>
            </a:br>
            <a:r>
              <a:rPr lang="en-US" dirty="0"/>
              <a:t>SECTION topic</a:t>
            </a:r>
          </a:p>
        </p:txBody>
      </p:sp>
      <p:sp>
        <p:nvSpPr>
          <p:cNvPr id="7" name="Section number">
            <a:extLst>
              <a:ext uri="{FF2B5EF4-FFF2-40B4-BE49-F238E27FC236}">
                <a16:creationId xmlns:a16="http://schemas.microsoft.com/office/drawing/2014/main" id="{89EF8EB9-C5A5-0204-BF09-C5B642A36D5F}"/>
              </a:ext>
            </a:extLst>
          </p:cNvPr>
          <p:cNvSpPr>
            <a:spLocks noGrp="1"/>
          </p:cNvSpPr>
          <p:nvPr>
            <p:ph type="body" sz="quarter" idx="16" hasCustomPrompt="1"/>
          </p:nvPr>
        </p:nvSpPr>
        <p:spPr bwMode="white">
          <a:xfrm>
            <a:off x="614319" y="963868"/>
            <a:ext cx="6643331" cy="891075"/>
          </a:xfrm>
          <a:prstGeom prst="rect">
            <a:avLst/>
          </a:prstGeom>
          <a:ln>
            <a:noFill/>
          </a:ln>
        </p:spPr>
        <p:txBody>
          <a:bodyPr anchor="t" anchorCtr="0">
            <a:noAutofit/>
          </a:bodyPr>
          <a:lstStyle>
            <a:lvl1pPr marL="0" indent="0" algn="l">
              <a:lnSpc>
                <a:spcPct val="100000"/>
              </a:lnSpc>
              <a:spcBef>
                <a:spcPts val="0"/>
              </a:spcBef>
              <a:buNone/>
              <a:defRPr lang="en-US" sz="3000" b="0" i="0" u="none" strike="noStrike" cap="all" dirty="0" smtClean="0">
                <a:solidFill>
                  <a:schemeClr val="tx1"/>
                </a:solidFill>
                <a:latin typeface="Arial" panose="020B0604020202020204" pitchFamily="34" charset="0"/>
                <a:ea typeface="Arial" panose="020B0604020202020204" pitchFamily="34" charset="0"/>
                <a:cs typeface="Arial" panose="020B0604020202020204" pitchFamily="34" charset="0"/>
                <a:sym typeface="Arial"/>
              </a:defRPr>
            </a:lvl1pPr>
            <a:lvl5pPr marL="1371360" indent="0">
              <a:buNone/>
              <a:defRPr/>
            </a:lvl5pPr>
          </a:lstStyle>
          <a:p>
            <a:pPr marL="0" lvl="0" indent="0" algn="l" rtl="0" eaLnBrk="1" fontAlgn="base" hangingPunct="1">
              <a:lnSpc>
                <a:spcPct val="85000"/>
              </a:lnSpc>
              <a:spcBef>
                <a:spcPts val="0"/>
              </a:spcBef>
              <a:spcAft>
                <a:spcPts val="0"/>
              </a:spcAft>
              <a:buClr>
                <a:schemeClr val="tx2"/>
              </a:buClr>
              <a:buSzPts val="1400"/>
              <a:buFont typeface="Arial" panose="020B0604020202020204" pitchFamily="34" charset="0"/>
              <a:buNone/>
            </a:pPr>
            <a:r>
              <a:rPr lang="en-US" dirty="0"/>
              <a:t>CLICK TO EDIT</a:t>
            </a:r>
          </a:p>
        </p:txBody>
      </p:sp>
    </p:spTree>
    <p:extLst>
      <p:ext uri="{BB962C8B-B14F-4D97-AF65-F5344CB8AC3E}">
        <p14:creationId xmlns:p14="http://schemas.microsoft.com/office/powerpoint/2010/main" val="4003633190"/>
      </p:ext>
    </p:extLst>
  </p:cSld>
  <p:clrMapOvr>
    <a:masterClrMapping/>
  </p:clrMapOvr>
  <p:transition>
    <p:fade/>
  </p:transition>
  <p:hf sldNum="0" hdr="0" ftr="0" dt="0"/>
  <p:extLst>
    <p:ext uri="{DCECCB84-F9BA-43D5-87BE-67443E8EF086}">
      <p15:sldGuideLst xmlns:p15="http://schemas.microsoft.com/office/powerpoint/2012/main">
        <p15:guide id="1" orient="horz" pos="3360">
          <p15:clr>
            <a:srgbClr val="FBAE40"/>
          </p15:clr>
        </p15:guide>
        <p15:guide id="2" orient="horz" pos="2160">
          <p15:clr>
            <a:srgbClr val="FBAE40"/>
          </p15:clr>
        </p15:guide>
        <p15:guide id="3" orient="horz" pos="314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gue: Harmony">
    <p:bg>
      <p:bgPr>
        <a:solidFill>
          <a:schemeClr val="bg1"/>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B8025EE-30E9-DD41-5113-95F17B3AF038}"/>
              </a:ext>
            </a:extLst>
          </p:cNvPr>
          <p:cNvPicPr>
            <a:picLocks noChangeAspect="1"/>
          </p:cNvPicPr>
          <p:nvPr userDrawn="1"/>
        </p:nvPicPr>
        <p:blipFill>
          <a:blip r:embed="rId2"/>
          <a:stretch>
            <a:fillRect/>
          </a:stretch>
        </p:blipFill>
        <p:spPr>
          <a:xfrm>
            <a:off x="1839" y="0"/>
            <a:ext cx="12185146" cy="6858000"/>
          </a:xfrm>
          <a:prstGeom prst="rect">
            <a:avLst/>
          </a:prstGeom>
        </p:spPr>
      </p:pic>
      <p:pic>
        <p:nvPicPr>
          <p:cNvPr id="13" name="Picture 12">
            <a:extLst>
              <a:ext uri="{FF2B5EF4-FFF2-40B4-BE49-F238E27FC236}">
                <a16:creationId xmlns:a16="http://schemas.microsoft.com/office/drawing/2014/main" id="{A4613353-4561-D8FA-DFB6-77D9BAF82B61}"/>
              </a:ext>
            </a:extLst>
          </p:cNvPr>
          <p:cNvPicPr>
            <a:picLocks noChangeAspect="1"/>
          </p:cNvPicPr>
          <p:nvPr userDrawn="1"/>
        </p:nvPicPr>
        <p:blipFill>
          <a:blip r:embed="rId3"/>
          <a:stretch>
            <a:fillRect/>
          </a:stretch>
        </p:blipFill>
        <p:spPr>
          <a:xfrm>
            <a:off x="609601" y="6552096"/>
            <a:ext cx="1001678" cy="224225"/>
          </a:xfrm>
          <a:prstGeom prst="rect">
            <a:avLst/>
          </a:prstGeom>
        </p:spPr>
      </p:pic>
      <p:sp>
        <p:nvSpPr>
          <p:cNvPr id="4" name="Footer Placeholder 3" hidden="1"/>
          <p:cNvSpPr>
            <a:spLocks noGrp="1"/>
          </p:cNvSpPr>
          <p:nvPr userDrawn="1">
            <p:ph type="ftr" sz="quarter" idx="11"/>
          </p:nvPr>
        </p:nvSpPr>
        <p:spPr/>
        <p:txBody>
          <a:bodyPr/>
          <a:lstStyle/>
          <a:p>
            <a:endParaRPr lang="en-US" dirty="0"/>
          </a:p>
        </p:txBody>
      </p:sp>
      <p:sp>
        <p:nvSpPr>
          <p:cNvPr id="9" name="Footer Placeholder 3">
            <a:extLst>
              <a:ext uri="{FF2B5EF4-FFF2-40B4-BE49-F238E27FC236}">
                <a16:creationId xmlns:a16="http://schemas.microsoft.com/office/drawing/2014/main" id="{C2C6E7FB-FABC-EF28-6F04-F4640F843F8A}"/>
              </a:ext>
            </a:extLst>
          </p:cNvPr>
          <p:cNvSpPr txBox="1">
            <a:spLocks/>
          </p:cNvSpPr>
          <p:nvPr userDrawn="1"/>
        </p:nvSpPr>
        <p:spPr>
          <a:xfrm>
            <a:off x="5934456" y="6543915"/>
            <a:ext cx="3097481" cy="302408"/>
          </a:xfrm>
          <a:prstGeom prst="rect">
            <a:avLst/>
          </a:prstGeom>
        </p:spPr>
        <p:txBody>
          <a:bodyPr vert="horz" lIns="91440" tIns="45720" rIns="91440" bIns="45720" rtlCol="0" anchor="ctr"/>
          <a:lstStyle>
            <a:defPPr>
              <a:defRPr lang="en-US"/>
            </a:defPPr>
            <a:lvl1pPr algn="ctr" rtl="0" fontAlgn="base">
              <a:spcBef>
                <a:spcPct val="20000"/>
              </a:spcBef>
              <a:spcAft>
                <a:spcPct val="0"/>
              </a:spcAft>
              <a:buClr>
                <a:schemeClr val="accent2"/>
              </a:buClr>
              <a:buSzPct val="65000"/>
              <a:buFont typeface="Wingdings" pitchFamily="2" charset="2"/>
              <a:defRPr sz="900" kern="1200">
                <a:solidFill>
                  <a:schemeClr val="bg1">
                    <a:lumMod val="75000"/>
                  </a:schemeClr>
                </a:solidFill>
                <a:latin typeface="+mn-lt"/>
                <a:ea typeface="+mn-ea"/>
                <a:cs typeface="+mn-cs"/>
              </a:defRPr>
            </a:lvl1pPr>
            <a:lvl2pPr marL="609493" algn="l" rtl="0" fontAlgn="base">
              <a:spcBef>
                <a:spcPct val="20000"/>
              </a:spcBef>
              <a:spcAft>
                <a:spcPct val="0"/>
              </a:spcAft>
              <a:buClr>
                <a:schemeClr val="accent2"/>
              </a:buClr>
              <a:buSzPct val="65000"/>
              <a:buFont typeface="Wingdings" pitchFamily="2" charset="2"/>
              <a:defRPr sz="4000" kern="1200">
                <a:solidFill>
                  <a:schemeClr val="tx1"/>
                </a:solidFill>
                <a:latin typeface="Helvetica" pitchFamily="34" charset="0"/>
                <a:ea typeface="+mn-ea"/>
                <a:cs typeface="+mn-cs"/>
              </a:defRPr>
            </a:lvl2pPr>
            <a:lvl3pPr marL="1218987" algn="l" rtl="0" fontAlgn="base">
              <a:spcBef>
                <a:spcPct val="20000"/>
              </a:spcBef>
              <a:spcAft>
                <a:spcPct val="0"/>
              </a:spcAft>
              <a:buClr>
                <a:schemeClr val="accent2"/>
              </a:buClr>
              <a:buSzPct val="65000"/>
              <a:buFont typeface="Wingdings" pitchFamily="2" charset="2"/>
              <a:defRPr sz="4000" kern="1200">
                <a:solidFill>
                  <a:schemeClr val="tx1"/>
                </a:solidFill>
                <a:latin typeface="Helvetica" pitchFamily="34" charset="0"/>
                <a:ea typeface="+mn-ea"/>
                <a:cs typeface="+mn-cs"/>
              </a:defRPr>
            </a:lvl3pPr>
            <a:lvl4pPr marL="1828480" algn="l" rtl="0" fontAlgn="base">
              <a:spcBef>
                <a:spcPct val="20000"/>
              </a:spcBef>
              <a:spcAft>
                <a:spcPct val="0"/>
              </a:spcAft>
              <a:buClr>
                <a:schemeClr val="accent2"/>
              </a:buClr>
              <a:buSzPct val="65000"/>
              <a:buFont typeface="Wingdings" pitchFamily="2" charset="2"/>
              <a:defRPr sz="4000" kern="1200">
                <a:solidFill>
                  <a:schemeClr val="tx1"/>
                </a:solidFill>
                <a:latin typeface="Helvetica" pitchFamily="34" charset="0"/>
                <a:ea typeface="+mn-ea"/>
                <a:cs typeface="+mn-cs"/>
              </a:defRPr>
            </a:lvl4pPr>
            <a:lvl5pPr marL="2437973" algn="l" rtl="0" fontAlgn="base">
              <a:spcBef>
                <a:spcPct val="20000"/>
              </a:spcBef>
              <a:spcAft>
                <a:spcPct val="0"/>
              </a:spcAft>
              <a:buClr>
                <a:schemeClr val="accent2"/>
              </a:buClr>
              <a:buSzPct val="65000"/>
              <a:buFont typeface="Wingdings" pitchFamily="2" charset="2"/>
              <a:defRPr sz="4000" kern="1200">
                <a:solidFill>
                  <a:schemeClr val="tx1"/>
                </a:solidFill>
                <a:latin typeface="Helvetica" pitchFamily="34" charset="0"/>
                <a:ea typeface="+mn-ea"/>
                <a:cs typeface="+mn-cs"/>
              </a:defRPr>
            </a:lvl5pPr>
            <a:lvl6pPr marL="3047467" algn="l" defTabSz="1218987" rtl="0" eaLnBrk="1" latinLnBrk="0" hangingPunct="1">
              <a:defRPr sz="4000" kern="1200">
                <a:solidFill>
                  <a:schemeClr val="tx1"/>
                </a:solidFill>
                <a:latin typeface="Helvetica" pitchFamily="34" charset="0"/>
                <a:ea typeface="+mn-ea"/>
                <a:cs typeface="+mn-cs"/>
              </a:defRPr>
            </a:lvl6pPr>
            <a:lvl7pPr marL="3656960" algn="l" defTabSz="1218987" rtl="0" eaLnBrk="1" latinLnBrk="0" hangingPunct="1">
              <a:defRPr sz="4000" kern="1200">
                <a:solidFill>
                  <a:schemeClr val="tx1"/>
                </a:solidFill>
                <a:latin typeface="Helvetica" pitchFamily="34" charset="0"/>
                <a:ea typeface="+mn-ea"/>
                <a:cs typeface="+mn-cs"/>
              </a:defRPr>
            </a:lvl7pPr>
            <a:lvl8pPr marL="4266453" algn="l" defTabSz="1218987" rtl="0" eaLnBrk="1" latinLnBrk="0" hangingPunct="1">
              <a:defRPr sz="4000" kern="1200">
                <a:solidFill>
                  <a:schemeClr val="tx1"/>
                </a:solidFill>
                <a:latin typeface="Helvetica" pitchFamily="34" charset="0"/>
                <a:ea typeface="+mn-ea"/>
                <a:cs typeface="+mn-cs"/>
              </a:defRPr>
            </a:lvl8pPr>
            <a:lvl9pPr marL="4875947" algn="l" defTabSz="1218987" rtl="0" eaLnBrk="1" latinLnBrk="0" hangingPunct="1">
              <a:defRPr sz="4000" kern="1200">
                <a:solidFill>
                  <a:schemeClr val="tx1"/>
                </a:solidFill>
                <a:latin typeface="Helvetica" pitchFamily="34" charset="0"/>
                <a:ea typeface="+mn-ea"/>
                <a:cs typeface="+mn-cs"/>
              </a:defRPr>
            </a:lvl9pPr>
          </a:lstStyle>
          <a:p>
            <a:r>
              <a:rPr lang="en-US"/>
              <a:t> [Internal Use] for Check Point employees​</a:t>
            </a:r>
            <a:endParaRPr lang="en-US" dirty="0"/>
          </a:p>
        </p:txBody>
      </p:sp>
      <p:sp>
        <p:nvSpPr>
          <p:cNvPr id="12" name="Footer_copyright">
            <a:extLst>
              <a:ext uri="{FF2B5EF4-FFF2-40B4-BE49-F238E27FC236}">
                <a16:creationId xmlns:a16="http://schemas.microsoft.com/office/drawing/2014/main" id="{D7FDAB99-307B-0BD6-4790-42EDC4D874AC}"/>
              </a:ext>
            </a:extLst>
          </p:cNvPr>
          <p:cNvSpPr txBox="1">
            <a:spLocks/>
          </p:cNvSpPr>
          <p:nvPr userDrawn="1"/>
        </p:nvSpPr>
        <p:spPr>
          <a:xfrm>
            <a:off x="9080500" y="6543258"/>
            <a:ext cx="2744799" cy="304221"/>
          </a:xfrm>
          <a:prstGeom prst="rect">
            <a:avLst/>
          </a:prstGeom>
        </p:spPr>
        <p:txBody>
          <a:bodyPr wrap="square" lIns="121899" tIns="60949" rIns="121899" bIns="60949" anchor="ctr">
            <a:noAutofit/>
          </a:bodyPr>
          <a:lstStyle>
            <a:defPPr>
              <a:defRPr lang="en-US"/>
            </a:defPPr>
            <a:lvl1pPr algn="ctr" rtl="0" fontAlgn="base">
              <a:spcBef>
                <a:spcPct val="20000"/>
              </a:spcBef>
              <a:spcAft>
                <a:spcPct val="0"/>
              </a:spcAft>
              <a:buClr>
                <a:schemeClr val="accent2"/>
              </a:buClr>
              <a:buSzPct val="65000"/>
              <a:buFont typeface="Wingdings" pitchFamily="2" charset="2"/>
              <a:defRPr sz="900" kern="1200">
                <a:solidFill>
                  <a:schemeClr val="bg1"/>
                </a:solidFill>
                <a:latin typeface="+mn-lt"/>
                <a:ea typeface="+mn-ea"/>
                <a:cs typeface="+mn-cs"/>
              </a:defRPr>
            </a:lvl1pPr>
            <a:lvl2pPr marL="4572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2pPr>
            <a:lvl3pPr marL="9144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3pPr>
            <a:lvl4pPr marL="13716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4pPr>
            <a:lvl5pPr marL="18288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5pPr>
            <a:lvl6pPr marL="2286000" algn="l" defTabSz="914400" rtl="0" eaLnBrk="1" latinLnBrk="0" hangingPunct="1">
              <a:defRPr sz="3000" kern="1200">
                <a:solidFill>
                  <a:schemeClr val="tx1"/>
                </a:solidFill>
                <a:latin typeface="Helvetica" pitchFamily="34" charset="0"/>
                <a:ea typeface="+mn-ea"/>
                <a:cs typeface="+mn-cs"/>
              </a:defRPr>
            </a:lvl6pPr>
            <a:lvl7pPr marL="2743200" algn="l" defTabSz="914400" rtl="0" eaLnBrk="1" latinLnBrk="0" hangingPunct="1">
              <a:defRPr sz="3000" kern="1200">
                <a:solidFill>
                  <a:schemeClr val="tx1"/>
                </a:solidFill>
                <a:latin typeface="Helvetica" pitchFamily="34" charset="0"/>
                <a:ea typeface="+mn-ea"/>
                <a:cs typeface="+mn-cs"/>
              </a:defRPr>
            </a:lvl7pPr>
            <a:lvl8pPr marL="3200400" algn="l" defTabSz="914400" rtl="0" eaLnBrk="1" latinLnBrk="0" hangingPunct="1">
              <a:defRPr sz="3000" kern="1200">
                <a:solidFill>
                  <a:schemeClr val="tx1"/>
                </a:solidFill>
                <a:latin typeface="Helvetica" pitchFamily="34" charset="0"/>
                <a:ea typeface="+mn-ea"/>
                <a:cs typeface="+mn-cs"/>
              </a:defRPr>
            </a:lvl8pPr>
            <a:lvl9pPr marL="3657600" algn="l" defTabSz="914400" rtl="0" eaLnBrk="1" latinLnBrk="0" hangingPunct="1">
              <a:defRPr sz="3000" kern="1200">
                <a:solidFill>
                  <a:schemeClr val="tx1"/>
                </a:solidFill>
                <a:latin typeface="Helvetica" pitchFamily="34" charset="0"/>
                <a:ea typeface="+mn-ea"/>
                <a:cs typeface="+mn-cs"/>
              </a:defRPr>
            </a:lvl9pPr>
          </a:lstStyle>
          <a:p>
            <a:pPr algn="l" rtl="0" fontAlgn="auto">
              <a:spcBef>
                <a:spcPts val="0"/>
              </a:spcBef>
              <a:spcAft>
                <a:spcPts val="0"/>
              </a:spcAft>
              <a:buClrTx/>
              <a:buSzTx/>
              <a:buFontTx/>
              <a:buNone/>
              <a:defRPr/>
            </a:pPr>
            <a:r>
              <a:rPr lang="en-US" sz="900" kern="0" dirty="0">
                <a:solidFill>
                  <a:schemeClr val="bg1">
                    <a:lumMod val="75000"/>
                  </a:schemeClr>
                </a:solidFill>
              </a:rPr>
              <a:t>©2023 Check Point Software Technologies</a:t>
            </a:r>
            <a:r>
              <a:rPr lang="en-US" sz="900" kern="0" baseline="0" dirty="0">
                <a:solidFill>
                  <a:schemeClr val="bg1">
                    <a:lumMod val="75000"/>
                  </a:schemeClr>
                </a:solidFill>
              </a:rPr>
              <a:t> </a:t>
            </a:r>
            <a:r>
              <a:rPr lang="en-US" sz="900" kern="0" dirty="0">
                <a:solidFill>
                  <a:schemeClr val="bg1">
                    <a:lumMod val="75000"/>
                  </a:schemeClr>
                </a:solidFill>
              </a:rPr>
              <a:t>Ltd. </a:t>
            </a:r>
          </a:p>
        </p:txBody>
      </p:sp>
      <p:sp>
        <p:nvSpPr>
          <p:cNvPr id="14" name="Footer_page number">
            <a:extLst>
              <a:ext uri="{FF2B5EF4-FFF2-40B4-BE49-F238E27FC236}">
                <a16:creationId xmlns:a16="http://schemas.microsoft.com/office/drawing/2014/main" id="{F7E3BF26-3EBE-C16E-680B-C18CDECCB513}"/>
              </a:ext>
            </a:extLst>
          </p:cNvPr>
          <p:cNvSpPr txBox="1">
            <a:spLocks/>
          </p:cNvSpPr>
          <p:nvPr userDrawn="1"/>
        </p:nvSpPr>
        <p:spPr>
          <a:xfrm>
            <a:off x="9897959" y="6559936"/>
            <a:ext cx="1840451" cy="269820"/>
          </a:xfrm>
          <a:prstGeom prst="rect">
            <a:avLst/>
          </a:prstGeom>
        </p:spPr>
        <p:txBody>
          <a:bodyPr wrap="square" lIns="121899" tIns="60949" rIns="121899" bIns="60949" anchor="ctr">
            <a:noAutofit/>
          </a:bodyPr>
          <a:lstStyle>
            <a:defPPr>
              <a:defRPr lang="en-US"/>
            </a:defPPr>
            <a:lvl1pPr algn="ctr" rtl="0" fontAlgn="base">
              <a:spcBef>
                <a:spcPct val="20000"/>
              </a:spcBef>
              <a:spcAft>
                <a:spcPct val="0"/>
              </a:spcAft>
              <a:buClr>
                <a:schemeClr val="accent2"/>
              </a:buClr>
              <a:buSzPct val="65000"/>
              <a:buFont typeface="Wingdings" pitchFamily="2" charset="2"/>
              <a:defRPr sz="900" kern="1200">
                <a:solidFill>
                  <a:schemeClr val="bg1"/>
                </a:solidFill>
                <a:latin typeface="+mn-lt"/>
                <a:ea typeface="+mn-ea"/>
                <a:cs typeface="+mn-cs"/>
              </a:defRPr>
            </a:lvl1pPr>
            <a:lvl2pPr marL="4572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2pPr>
            <a:lvl3pPr marL="9144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3pPr>
            <a:lvl4pPr marL="13716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4pPr>
            <a:lvl5pPr marL="18288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5pPr>
            <a:lvl6pPr marL="2286000" algn="l" defTabSz="914400" rtl="0" eaLnBrk="1" latinLnBrk="0" hangingPunct="1">
              <a:defRPr sz="3000" kern="1200">
                <a:solidFill>
                  <a:schemeClr val="tx1"/>
                </a:solidFill>
                <a:latin typeface="Helvetica" pitchFamily="34" charset="0"/>
                <a:ea typeface="+mn-ea"/>
                <a:cs typeface="+mn-cs"/>
              </a:defRPr>
            </a:lvl6pPr>
            <a:lvl7pPr marL="2743200" algn="l" defTabSz="914400" rtl="0" eaLnBrk="1" latinLnBrk="0" hangingPunct="1">
              <a:defRPr sz="3000" kern="1200">
                <a:solidFill>
                  <a:schemeClr val="tx1"/>
                </a:solidFill>
                <a:latin typeface="Helvetica" pitchFamily="34" charset="0"/>
                <a:ea typeface="+mn-ea"/>
                <a:cs typeface="+mn-cs"/>
              </a:defRPr>
            </a:lvl7pPr>
            <a:lvl8pPr marL="3200400" algn="l" defTabSz="914400" rtl="0" eaLnBrk="1" latinLnBrk="0" hangingPunct="1">
              <a:defRPr sz="3000" kern="1200">
                <a:solidFill>
                  <a:schemeClr val="tx1"/>
                </a:solidFill>
                <a:latin typeface="Helvetica" pitchFamily="34" charset="0"/>
                <a:ea typeface="+mn-ea"/>
                <a:cs typeface="+mn-cs"/>
              </a:defRPr>
            </a:lvl8pPr>
            <a:lvl9pPr marL="3657600" algn="l" defTabSz="914400" rtl="0" eaLnBrk="1" latinLnBrk="0" hangingPunct="1">
              <a:defRPr sz="3000" kern="1200">
                <a:solidFill>
                  <a:schemeClr val="tx1"/>
                </a:solidFill>
                <a:latin typeface="Helvetica" pitchFamily="34" charset="0"/>
                <a:ea typeface="+mn-ea"/>
                <a:cs typeface="+mn-cs"/>
              </a:defRPr>
            </a:lvl9pPr>
          </a:lstStyle>
          <a:p>
            <a:pPr algn="r" fontAlgn="auto">
              <a:spcBef>
                <a:spcPts val="0"/>
              </a:spcBef>
              <a:spcAft>
                <a:spcPts val="0"/>
              </a:spcAft>
              <a:buClrTx/>
              <a:buSzTx/>
              <a:buFontTx/>
              <a:buNone/>
              <a:defRPr/>
            </a:pPr>
            <a:fld id="{349D3042-9933-4C71-BBE3-FA9237566B45}" type="slidenum">
              <a:rPr lang="en-US" sz="1000" kern="0" smtClean="0">
                <a:solidFill>
                  <a:schemeClr val="bg1">
                    <a:lumMod val="75000"/>
                  </a:schemeClr>
                </a:solidFill>
                <a:latin typeface="+mn-lt"/>
                <a:ea typeface="+mn-ea"/>
                <a:cs typeface="+mn-cs"/>
              </a:rPr>
              <a:pPr algn="r" fontAlgn="auto">
                <a:spcBef>
                  <a:spcPts val="0"/>
                </a:spcBef>
                <a:spcAft>
                  <a:spcPts val="0"/>
                </a:spcAft>
                <a:buClrTx/>
                <a:buSzTx/>
                <a:buFontTx/>
                <a:buNone/>
                <a:defRPr/>
              </a:pPr>
              <a:t>‹#›</a:t>
            </a:fld>
            <a:endParaRPr lang="en-US" sz="1100" kern="0" dirty="0">
              <a:solidFill>
                <a:schemeClr val="bg1">
                  <a:lumMod val="75000"/>
                </a:schemeClr>
              </a:solidFill>
              <a:latin typeface="+mn-lt"/>
              <a:ea typeface="+mn-ea"/>
              <a:cs typeface="+mn-cs"/>
            </a:endParaRPr>
          </a:p>
        </p:txBody>
      </p:sp>
      <p:sp>
        <p:nvSpPr>
          <p:cNvPr id="17" name="Date Placeholder 1">
            <a:extLst>
              <a:ext uri="{FF2B5EF4-FFF2-40B4-BE49-F238E27FC236}">
                <a16:creationId xmlns:a16="http://schemas.microsoft.com/office/drawing/2014/main" id="{59DFBBFE-FC2D-34C8-84D2-9EEC3CBCB855}"/>
              </a:ext>
            </a:extLst>
          </p:cNvPr>
          <p:cNvSpPr>
            <a:spLocks noGrp="1"/>
          </p:cNvSpPr>
          <p:nvPr>
            <p:ph type="dt" sz="half" idx="15"/>
          </p:nvPr>
        </p:nvSpPr>
        <p:spPr>
          <a:xfrm>
            <a:off x="2" y="6889232"/>
            <a:ext cx="2843213" cy="205252"/>
          </a:xfrm>
        </p:spPr>
        <p:txBody>
          <a:bodyPr/>
          <a:lstStyle>
            <a:lvl1pPr>
              <a:defRPr sz="600"/>
            </a:lvl1pPr>
          </a:lstStyle>
          <a:p>
            <a:fld id="{603289AC-4C12-4E6D-B39B-A4756814FEEC}" type="datetimeFigureOut">
              <a:rPr lang="en-US" smtClean="0"/>
              <a:pPr/>
              <a:t>2/5/2024</a:t>
            </a:fld>
            <a:endParaRPr lang="en-US" dirty="0"/>
          </a:p>
        </p:txBody>
      </p:sp>
      <p:pic>
        <p:nvPicPr>
          <p:cNvPr id="2" name="Graphic 1">
            <a:extLst>
              <a:ext uri="{FF2B5EF4-FFF2-40B4-BE49-F238E27FC236}">
                <a16:creationId xmlns:a16="http://schemas.microsoft.com/office/drawing/2014/main" id="{19C013F9-8020-CB9E-5A23-E5FDD56C34A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177722" y="3369190"/>
            <a:ext cx="1445159" cy="1120522"/>
          </a:xfrm>
          <a:prstGeom prst="rect">
            <a:avLst/>
          </a:prstGeom>
        </p:spPr>
      </p:pic>
      <p:sp>
        <p:nvSpPr>
          <p:cNvPr id="5" name="Section title">
            <a:extLst>
              <a:ext uri="{FF2B5EF4-FFF2-40B4-BE49-F238E27FC236}">
                <a16:creationId xmlns:a16="http://schemas.microsoft.com/office/drawing/2014/main" id="{8AAE98BF-54B3-FD8E-2612-3072BF3E4A6E}"/>
              </a:ext>
            </a:extLst>
          </p:cNvPr>
          <p:cNvSpPr>
            <a:spLocks noGrp="1"/>
          </p:cNvSpPr>
          <p:nvPr>
            <p:ph type="body" sz="quarter" idx="13" hasCustomPrompt="1"/>
          </p:nvPr>
        </p:nvSpPr>
        <p:spPr bwMode="white">
          <a:xfrm>
            <a:off x="629684" y="2171236"/>
            <a:ext cx="6257345" cy="1392022"/>
          </a:xfrm>
          <a:prstGeom prst="rect">
            <a:avLst/>
          </a:prstGeom>
        </p:spPr>
        <p:txBody>
          <a:bodyPr wrap="square" anchor="t" anchorCtr="0">
            <a:noAutofit/>
          </a:bodyPr>
          <a:lstStyle>
            <a:lvl1pPr marL="0" indent="0" algn="l" rtl="0" eaLnBrk="1" fontAlgn="base" hangingPunct="1">
              <a:lnSpc>
                <a:spcPct val="85000"/>
              </a:lnSpc>
              <a:spcBef>
                <a:spcPts val="0"/>
              </a:spcBef>
              <a:spcAft>
                <a:spcPts val="0"/>
              </a:spcAft>
              <a:buSzPts val="1400"/>
              <a:buNone/>
              <a:defRPr lang="en-US" sz="4000" b="1" i="0" u="none" strike="noStrike" cap="all" baseline="0" dirty="0" smtClean="0">
                <a:solidFill>
                  <a:schemeClr val="tx1"/>
                </a:solidFill>
                <a:latin typeface="Arial" panose="020B0604020202020204" pitchFamily="34" charset="0"/>
                <a:ea typeface="Arial" panose="020B0604020202020204" pitchFamily="34" charset="0"/>
                <a:cs typeface="Arial" panose="020B0604020202020204" pitchFamily="34" charset="0"/>
                <a:sym typeface="Arial"/>
              </a:defRPr>
            </a:lvl1pPr>
            <a:lvl5pPr marL="1371360" indent="0">
              <a:buNone/>
              <a:defRPr/>
            </a:lvl5pPr>
          </a:lstStyle>
          <a:p>
            <a:pPr lvl="0"/>
            <a:r>
              <a:rPr lang="en-US" dirty="0"/>
              <a:t>CLICK TO EDIT </a:t>
            </a:r>
            <a:br>
              <a:rPr lang="en-US" dirty="0"/>
            </a:br>
            <a:r>
              <a:rPr lang="en-US" dirty="0"/>
              <a:t>SECTION topic</a:t>
            </a:r>
          </a:p>
        </p:txBody>
      </p:sp>
      <p:sp>
        <p:nvSpPr>
          <p:cNvPr id="6" name="Section number">
            <a:extLst>
              <a:ext uri="{FF2B5EF4-FFF2-40B4-BE49-F238E27FC236}">
                <a16:creationId xmlns:a16="http://schemas.microsoft.com/office/drawing/2014/main" id="{CC08F97A-6B79-2D91-1013-E2D15B37CF39}"/>
              </a:ext>
            </a:extLst>
          </p:cNvPr>
          <p:cNvSpPr>
            <a:spLocks noGrp="1"/>
          </p:cNvSpPr>
          <p:nvPr>
            <p:ph type="body" sz="quarter" idx="16" hasCustomPrompt="1"/>
          </p:nvPr>
        </p:nvSpPr>
        <p:spPr bwMode="white">
          <a:xfrm>
            <a:off x="614319" y="963868"/>
            <a:ext cx="6643331" cy="891075"/>
          </a:xfrm>
          <a:prstGeom prst="rect">
            <a:avLst/>
          </a:prstGeom>
          <a:ln>
            <a:noFill/>
          </a:ln>
        </p:spPr>
        <p:txBody>
          <a:bodyPr anchor="t" anchorCtr="0">
            <a:noAutofit/>
          </a:bodyPr>
          <a:lstStyle>
            <a:lvl1pPr marL="0" indent="0" algn="l">
              <a:lnSpc>
                <a:spcPct val="100000"/>
              </a:lnSpc>
              <a:spcBef>
                <a:spcPts val="0"/>
              </a:spcBef>
              <a:buNone/>
              <a:defRPr lang="en-US" sz="3000" b="0" i="0" u="none" strike="noStrike" cap="all" dirty="0" smtClean="0">
                <a:solidFill>
                  <a:schemeClr val="tx1"/>
                </a:solidFill>
                <a:latin typeface="Arial" panose="020B0604020202020204" pitchFamily="34" charset="0"/>
                <a:ea typeface="Arial" panose="020B0604020202020204" pitchFamily="34" charset="0"/>
                <a:cs typeface="Arial" panose="020B0604020202020204" pitchFamily="34" charset="0"/>
                <a:sym typeface="Arial"/>
              </a:defRPr>
            </a:lvl1pPr>
            <a:lvl5pPr marL="1371360" indent="0">
              <a:buNone/>
              <a:defRPr/>
            </a:lvl5pPr>
          </a:lstStyle>
          <a:p>
            <a:pPr marL="0" lvl="0" indent="0" algn="l" rtl="0" eaLnBrk="1" fontAlgn="base" hangingPunct="1">
              <a:lnSpc>
                <a:spcPct val="85000"/>
              </a:lnSpc>
              <a:spcBef>
                <a:spcPts val="0"/>
              </a:spcBef>
              <a:spcAft>
                <a:spcPts val="0"/>
              </a:spcAft>
              <a:buClr>
                <a:schemeClr val="tx2"/>
              </a:buClr>
              <a:buSzPts val="1400"/>
              <a:buFont typeface="Arial" panose="020B0604020202020204" pitchFamily="34" charset="0"/>
              <a:buNone/>
            </a:pPr>
            <a:r>
              <a:rPr lang="en-US" dirty="0"/>
              <a:t>CLICK TO EDIT</a:t>
            </a:r>
          </a:p>
        </p:txBody>
      </p:sp>
    </p:spTree>
    <p:extLst>
      <p:ext uri="{BB962C8B-B14F-4D97-AF65-F5344CB8AC3E}">
        <p14:creationId xmlns:p14="http://schemas.microsoft.com/office/powerpoint/2010/main" val="1331702147"/>
      </p:ext>
    </p:extLst>
  </p:cSld>
  <p:clrMapOvr>
    <a:masterClrMapping/>
  </p:clrMapOvr>
  <p:transition>
    <p:fade/>
  </p:transition>
  <p:hf sldNum="0" hdr="0" ftr="0" dt="0"/>
  <p:extLst>
    <p:ext uri="{DCECCB84-F9BA-43D5-87BE-67443E8EF086}">
      <p15:sldGuideLst xmlns:p15="http://schemas.microsoft.com/office/powerpoint/2012/main">
        <p15:guide id="1" orient="horz" pos="3360" userDrawn="1">
          <p15:clr>
            <a:srgbClr val="FBAE40"/>
          </p15:clr>
        </p15:guide>
        <p15:guide id="2" orient="horz" pos="2160" userDrawn="1">
          <p15:clr>
            <a:srgbClr val="FBAE40"/>
          </p15:clr>
        </p15:guide>
        <p15:guide id="3" orient="horz" pos="314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4" name="Footer Placeholder 3" hidden="1"/>
          <p:cNvSpPr>
            <a:spLocks noGrp="1"/>
          </p:cNvSpPr>
          <p:nvPr>
            <p:ph type="ftr" sz="quarter" idx="11"/>
          </p:nvPr>
        </p:nvSpPr>
        <p:spPr/>
        <p:txBody>
          <a:bodyPr/>
          <a:lstStyle/>
          <a:p>
            <a:endParaRPr lang="en-US" dirty="0"/>
          </a:p>
        </p:txBody>
      </p:sp>
      <p:sp>
        <p:nvSpPr>
          <p:cNvPr id="5" name="Slide Title"/>
          <p:cNvSpPr>
            <a:spLocks noGrp="1"/>
          </p:cNvSpPr>
          <p:nvPr>
            <p:ph type="title"/>
          </p:nvPr>
        </p:nvSpPr>
        <p:spPr>
          <a:xfrm>
            <a:off x="583842" y="460552"/>
            <a:ext cx="11037611" cy="914400"/>
          </a:xfrm>
        </p:spPr>
        <p:txBody>
          <a:bodyPr/>
          <a:lstStyle>
            <a:lvl1pPr>
              <a:defRPr>
                <a:solidFill>
                  <a:schemeClr val="accent1"/>
                </a:solidFill>
              </a:defRPr>
            </a:lvl1pPr>
          </a:lstStyle>
          <a:p>
            <a:r>
              <a:rPr lang="en-US"/>
              <a:t>Click to edit Master title style</a:t>
            </a:r>
            <a:endParaRPr lang="en-US" dirty="0"/>
          </a:p>
        </p:txBody>
      </p:sp>
      <p:sp>
        <p:nvSpPr>
          <p:cNvPr id="6" name="Bullet text_left"/>
          <p:cNvSpPr>
            <a:spLocks noGrp="1"/>
          </p:cNvSpPr>
          <p:nvPr>
            <p:ph sz="half" idx="2"/>
          </p:nvPr>
        </p:nvSpPr>
        <p:spPr>
          <a:xfrm>
            <a:off x="583842" y="1525588"/>
            <a:ext cx="5120640" cy="4533380"/>
          </a:xfrm>
          <a:prstGeom prst="rect">
            <a:avLst/>
          </a:prstGeom>
        </p:spPr>
        <p:txBody>
          <a:bodyPr lIns="91440" tIns="45720" rIns="91440" bIns="45720">
            <a:noAutofit/>
          </a:bodyPr>
          <a:lstStyle>
            <a:lvl1pPr marL="228600" indent="-228600">
              <a:lnSpc>
                <a:spcPct val="95000"/>
              </a:lnSpc>
              <a:spcBef>
                <a:spcPts val="1000"/>
              </a:spcBef>
              <a:buClr>
                <a:schemeClr val="bg1">
                  <a:lumMod val="50000"/>
                </a:schemeClr>
              </a:buClr>
              <a:buSzPct val="85000"/>
              <a:buFont typeface="Arial" panose="020B0604020202020204" pitchFamily="34" charset="0"/>
              <a:buChar char="•"/>
              <a:defRPr sz="2400">
                <a:solidFill>
                  <a:schemeClr val="tx1"/>
                </a:solidFill>
              </a:defRPr>
            </a:lvl1pPr>
            <a:lvl2pPr marL="475488" indent="-228600">
              <a:lnSpc>
                <a:spcPct val="95000"/>
              </a:lnSpc>
              <a:spcBef>
                <a:spcPts val="800"/>
              </a:spcBef>
              <a:buClr>
                <a:schemeClr val="bg1">
                  <a:lumMod val="50000"/>
                </a:schemeClr>
              </a:buClr>
              <a:buFont typeface="Arial" panose="020B0604020202020204" pitchFamily="34" charset="0"/>
              <a:buChar char="•"/>
              <a:defRPr sz="2000">
                <a:solidFill>
                  <a:schemeClr val="tx1"/>
                </a:solidFill>
              </a:defRPr>
            </a:lvl2pPr>
            <a:lvl3pPr marL="704088" indent="-155448">
              <a:lnSpc>
                <a:spcPct val="95000"/>
              </a:lnSpc>
              <a:spcBef>
                <a:spcPts val="800"/>
              </a:spcBef>
              <a:buClr>
                <a:schemeClr val="bg1">
                  <a:lumMod val="50000"/>
                </a:schemeClr>
              </a:buClr>
              <a:buFont typeface="Arial" panose="020B0604020202020204" pitchFamily="34" charset="0"/>
              <a:buChar char="•"/>
              <a:defRPr sz="1800">
                <a:solidFill>
                  <a:schemeClr val="tx1"/>
                </a:solidFill>
                <a:latin typeface="Arial" panose="020B0604020202020204" pitchFamily="34" charset="0"/>
                <a:cs typeface="Arial" panose="020B0604020202020204" pitchFamily="34" charset="0"/>
              </a:defRPr>
            </a:lvl3pPr>
            <a:lvl4pPr marL="905256" indent="-155448">
              <a:lnSpc>
                <a:spcPct val="95000"/>
              </a:lnSpc>
              <a:spcBef>
                <a:spcPts val="800"/>
              </a:spcBef>
              <a:buClr>
                <a:schemeClr val="bg1">
                  <a:lumMod val="50000"/>
                </a:schemeClr>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p:txBody>
      </p:sp>
      <p:sp>
        <p:nvSpPr>
          <p:cNvPr id="7" name="Bullet text_left"/>
          <p:cNvSpPr>
            <a:spLocks noGrp="1"/>
          </p:cNvSpPr>
          <p:nvPr>
            <p:ph sz="half" idx="12"/>
          </p:nvPr>
        </p:nvSpPr>
        <p:spPr>
          <a:xfrm>
            <a:off x="6500813" y="1525588"/>
            <a:ext cx="5120640" cy="4533380"/>
          </a:xfrm>
          <a:prstGeom prst="rect">
            <a:avLst/>
          </a:prstGeom>
        </p:spPr>
        <p:txBody>
          <a:bodyPr lIns="91440" tIns="45720" rIns="91440" bIns="45720">
            <a:noAutofit/>
          </a:bodyPr>
          <a:lstStyle>
            <a:lvl1pPr marL="228600" indent="-228600">
              <a:lnSpc>
                <a:spcPct val="95000"/>
              </a:lnSpc>
              <a:spcBef>
                <a:spcPts val="1000"/>
              </a:spcBef>
              <a:buClr>
                <a:schemeClr val="bg1">
                  <a:lumMod val="50000"/>
                </a:schemeClr>
              </a:buClr>
              <a:buSzPct val="85000"/>
              <a:buFont typeface="Arial" panose="020B0604020202020204" pitchFamily="34" charset="0"/>
              <a:buChar char="•"/>
              <a:defRPr sz="2400">
                <a:solidFill>
                  <a:schemeClr val="tx1"/>
                </a:solidFill>
              </a:defRPr>
            </a:lvl1pPr>
            <a:lvl2pPr marL="475488" indent="-228600">
              <a:lnSpc>
                <a:spcPct val="95000"/>
              </a:lnSpc>
              <a:spcBef>
                <a:spcPts val="800"/>
              </a:spcBef>
              <a:buClr>
                <a:schemeClr val="bg1">
                  <a:lumMod val="50000"/>
                </a:schemeClr>
              </a:buClr>
              <a:buFont typeface="Arial" panose="020B0604020202020204" pitchFamily="34" charset="0"/>
              <a:buChar char="•"/>
              <a:defRPr sz="2000">
                <a:solidFill>
                  <a:schemeClr val="tx1"/>
                </a:solidFill>
              </a:defRPr>
            </a:lvl2pPr>
            <a:lvl3pPr marL="704088" indent="-155448">
              <a:lnSpc>
                <a:spcPct val="95000"/>
              </a:lnSpc>
              <a:spcBef>
                <a:spcPts val="800"/>
              </a:spcBef>
              <a:buClr>
                <a:schemeClr val="bg1">
                  <a:lumMod val="50000"/>
                </a:schemeClr>
              </a:buClr>
              <a:buFont typeface="Arial" panose="020B0604020202020204" pitchFamily="34" charset="0"/>
              <a:buChar char="•"/>
              <a:defRPr sz="1800">
                <a:solidFill>
                  <a:schemeClr val="tx1"/>
                </a:solidFill>
                <a:latin typeface="Arial" panose="020B0604020202020204" pitchFamily="34" charset="0"/>
                <a:cs typeface="Arial" panose="020B0604020202020204" pitchFamily="34" charset="0"/>
              </a:defRPr>
            </a:lvl3pPr>
            <a:lvl4pPr marL="905256" indent="-155448">
              <a:lnSpc>
                <a:spcPct val="95000"/>
              </a:lnSpc>
              <a:spcBef>
                <a:spcPts val="800"/>
              </a:spcBef>
              <a:buClr>
                <a:schemeClr val="bg1">
                  <a:lumMod val="50000"/>
                </a:schemeClr>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p:txBody>
      </p:sp>
      <p:sp>
        <p:nvSpPr>
          <p:cNvPr id="3" name="Date Placeholder 1">
            <a:extLst>
              <a:ext uri="{FF2B5EF4-FFF2-40B4-BE49-F238E27FC236}">
                <a16:creationId xmlns:a16="http://schemas.microsoft.com/office/drawing/2014/main" id="{4B83694A-D368-E165-AAE4-02F9B6437DA2}"/>
              </a:ext>
            </a:extLst>
          </p:cNvPr>
          <p:cNvSpPr>
            <a:spLocks noGrp="1"/>
          </p:cNvSpPr>
          <p:nvPr>
            <p:ph type="dt" sz="half" idx="15"/>
          </p:nvPr>
        </p:nvSpPr>
        <p:spPr>
          <a:xfrm>
            <a:off x="2" y="6889232"/>
            <a:ext cx="2843213" cy="205252"/>
          </a:xfrm>
        </p:spPr>
        <p:txBody>
          <a:bodyPr/>
          <a:lstStyle>
            <a:lvl1pPr>
              <a:defRPr sz="600"/>
            </a:lvl1pPr>
          </a:lstStyle>
          <a:p>
            <a:fld id="{603289AC-4C12-4E6D-B39B-A4756814FEEC}" type="datetimeFigureOut">
              <a:rPr lang="en-US" smtClean="0"/>
              <a:pPr/>
              <a:t>2/5/2024</a:t>
            </a:fld>
            <a:endParaRPr lang="en-US" dirty="0"/>
          </a:p>
        </p:txBody>
      </p:sp>
    </p:spTree>
    <p:extLst>
      <p:ext uri="{BB962C8B-B14F-4D97-AF65-F5344CB8AC3E}">
        <p14:creationId xmlns:p14="http://schemas.microsoft.com/office/powerpoint/2010/main" val="3097403669"/>
      </p:ext>
    </p:extLst>
  </p:cSld>
  <p:clrMapOvr>
    <a:masterClrMapping/>
  </p:clrMapOvr>
  <p:transition>
    <p:fade/>
  </p:transition>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4" name="Footer Placeholder 3" hidden="1"/>
          <p:cNvSpPr>
            <a:spLocks noGrp="1"/>
          </p:cNvSpPr>
          <p:nvPr>
            <p:ph type="ftr" sz="quarter" idx="11"/>
          </p:nvPr>
        </p:nvSpPr>
        <p:spPr/>
        <p:txBody>
          <a:bodyPr/>
          <a:lstStyle/>
          <a:p>
            <a:endParaRPr lang="en-US" dirty="0"/>
          </a:p>
        </p:txBody>
      </p:sp>
      <p:sp>
        <p:nvSpPr>
          <p:cNvPr id="5" name="Sub-title_column 3"/>
          <p:cNvSpPr>
            <a:spLocks noGrp="1"/>
          </p:cNvSpPr>
          <p:nvPr>
            <p:ph type="body" sz="quarter" idx="16"/>
          </p:nvPr>
        </p:nvSpPr>
        <p:spPr>
          <a:xfrm>
            <a:off x="8289002" y="1525707"/>
            <a:ext cx="3345117" cy="776499"/>
          </a:xfrm>
          <a:prstGeom prst="rect">
            <a:avLst/>
          </a:prstGeom>
        </p:spPr>
        <p:txBody>
          <a:bodyPr lIns="91440" tIns="45720" rIns="91440" bIns="45720" anchor="t" anchorCtr="0">
            <a:noAutofit/>
          </a:bodyPr>
          <a:lstStyle>
            <a:lvl1pPr marL="0" indent="0">
              <a:lnSpc>
                <a:spcPct val="85000"/>
              </a:lnSpc>
              <a:buNone/>
              <a:defRPr sz="2800">
                <a:solidFill>
                  <a:srgbClr val="4D4D4F"/>
                </a:solidFill>
              </a:defRPr>
            </a:lvl1pPr>
          </a:lstStyle>
          <a:p>
            <a:pPr lvl="0"/>
            <a:r>
              <a:rPr lang="en-US"/>
              <a:t>Edit Master text styles</a:t>
            </a:r>
          </a:p>
        </p:txBody>
      </p:sp>
      <p:sp>
        <p:nvSpPr>
          <p:cNvPr id="6" name="Sub-title_column 2"/>
          <p:cNvSpPr>
            <a:spLocks noGrp="1"/>
          </p:cNvSpPr>
          <p:nvPr>
            <p:ph type="body" sz="quarter" idx="14"/>
          </p:nvPr>
        </p:nvSpPr>
        <p:spPr>
          <a:xfrm>
            <a:off x="4438649" y="1525707"/>
            <a:ext cx="3374116" cy="776499"/>
          </a:xfrm>
          <a:prstGeom prst="rect">
            <a:avLst/>
          </a:prstGeom>
        </p:spPr>
        <p:txBody>
          <a:bodyPr lIns="91440" tIns="45720" rIns="91440" bIns="45720" anchor="t" anchorCtr="0">
            <a:noAutofit/>
          </a:bodyPr>
          <a:lstStyle>
            <a:lvl1pPr marL="0" indent="0">
              <a:lnSpc>
                <a:spcPct val="85000"/>
              </a:lnSpc>
              <a:buNone/>
              <a:defRPr sz="2800">
                <a:solidFill>
                  <a:srgbClr val="4D4D4F"/>
                </a:solidFill>
              </a:defRPr>
            </a:lvl1pPr>
          </a:lstStyle>
          <a:p>
            <a:pPr lvl="0"/>
            <a:r>
              <a:rPr lang="en-US"/>
              <a:t>Edit Master text styles</a:t>
            </a:r>
          </a:p>
        </p:txBody>
      </p:sp>
      <p:sp>
        <p:nvSpPr>
          <p:cNvPr id="7" name="Sub-title_column 1"/>
          <p:cNvSpPr>
            <a:spLocks noGrp="1"/>
          </p:cNvSpPr>
          <p:nvPr>
            <p:ph type="body" sz="quarter" idx="12"/>
          </p:nvPr>
        </p:nvSpPr>
        <p:spPr>
          <a:xfrm>
            <a:off x="584737" y="1525707"/>
            <a:ext cx="3402012" cy="776499"/>
          </a:xfrm>
          <a:prstGeom prst="rect">
            <a:avLst/>
          </a:prstGeom>
        </p:spPr>
        <p:txBody>
          <a:bodyPr lIns="91440" tIns="45720" rIns="91440" bIns="45720" anchor="t" anchorCtr="0">
            <a:noAutofit/>
          </a:bodyPr>
          <a:lstStyle>
            <a:lvl1pPr marL="0" indent="0">
              <a:lnSpc>
                <a:spcPct val="85000"/>
              </a:lnSpc>
              <a:buNone/>
              <a:defRPr sz="2800">
                <a:solidFill>
                  <a:srgbClr val="4D4D4F"/>
                </a:solidFill>
              </a:defRPr>
            </a:lvl1pPr>
          </a:lstStyle>
          <a:p>
            <a:pPr lvl="0"/>
            <a:r>
              <a:rPr lang="en-US"/>
              <a:t>Edit Master text styles</a:t>
            </a:r>
          </a:p>
        </p:txBody>
      </p:sp>
      <p:sp>
        <p:nvSpPr>
          <p:cNvPr id="8" name="Slide Title"/>
          <p:cNvSpPr>
            <a:spLocks noGrp="1"/>
          </p:cNvSpPr>
          <p:nvPr>
            <p:ph type="title"/>
          </p:nvPr>
        </p:nvSpPr>
        <p:spPr>
          <a:xfrm>
            <a:off x="585216" y="460552"/>
            <a:ext cx="11035714" cy="914400"/>
          </a:xfrm>
        </p:spPr>
        <p:txBody>
          <a:bodyPr/>
          <a:lstStyle>
            <a:lvl1pPr>
              <a:defRPr/>
            </a:lvl1pPr>
          </a:lstStyle>
          <a:p>
            <a:r>
              <a:rPr lang="en-US"/>
              <a:t>Click to edit Master title style</a:t>
            </a:r>
            <a:endParaRPr lang="en-US" dirty="0"/>
          </a:p>
        </p:txBody>
      </p:sp>
      <p:sp>
        <p:nvSpPr>
          <p:cNvPr id="9" name="Text_column 2"/>
          <p:cNvSpPr>
            <a:spLocks noGrp="1"/>
          </p:cNvSpPr>
          <p:nvPr>
            <p:ph sz="half" idx="20"/>
          </p:nvPr>
        </p:nvSpPr>
        <p:spPr>
          <a:xfrm>
            <a:off x="582848" y="2560972"/>
            <a:ext cx="3337560" cy="3601231"/>
          </a:xfrm>
          <a:prstGeom prst="rect">
            <a:avLst/>
          </a:prstGeom>
        </p:spPr>
        <p:txBody>
          <a:bodyPr lIns="91440" tIns="91440" rIns="91440" bIns="91440">
            <a:noAutofit/>
          </a:bodyPr>
          <a:lstStyle>
            <a:lvl1pPr marL="228600" indent="-228600">
              <a:lnSpc>
                <a:spcPct val="95000"/>
              </a:lnSpc>
              <a:spcBef>
                <a:spcPts val="1000"/>
              </a:spcBef>
              <a:buClr>
                <a:schemeClr val="bg1">
                  <a:lumMod val="50000"/>
                </a:schemeClr>
              </a:buClr>
              <a:buSzPct val="85000"/>
              <a:buFont typeface="Arial" panose="020B0604020202020204" pitchFamily="34" charset="0"/>
              <a:buChar char="•"/>
              <a:defRPr sz="2000">
                <a:solidFill>
                  <a:srgbClr val="4D4D4F"/>
                </a:solidFill>
              </a:defRPr>
            </a:lvl1pPr>
            <a:lvl2pPr marL="475488" indent="-228600">
              <a:lnSpc>
                <a:spcPct val="95000"/>
              </a:lnSpc>
              <a:spcBef>
                <a:spcPts val="800"/>
              </a:spcBef>
              <a:buClr>
                <a:schemeClr val="bg1">
                  <a:lumMod val="50000"/>
                </a:schemeClr>
              </a:buClr>
              <a:buFont typeface="Arial" panose="020B0604020202020204" pitchFamily="34" charset="0"/>
              <a:buChar char="•"/>
              <a:defRPr sz="1800">
                <a:solidFill>
                  <a:schemeClr val="tx1"/>
                </a:solidFill>
                <a:latin typeface="Arial" panose="020B0604020202020204" pitchFamily="34" charset="0"/>
                <a:cs typeface="Arial" panose="020B0604020202020204" pitchFamily="34" charset="0"/>
              </a:defRPr>
            </a:lvl2pPr>
            <a:lvl3pPr marL="685800" indent="-155448">
              <a:lnSpc>
                <a:spcPct val="95000"/>
              </a:lnSpc>
              <a:spcBef>
                <a:spcPts val="800"/>
              </a:spcBef>
              <a:buClr>
                <a:schemeClr val="bg1">
                  <a:lumMod val="50000"/>
                </a:schemeClr>
              </a:buClr>
              <a:buFont typeface="Arial" panose="020B0604020202020204" pitchFamily="34" charset="0"/>
              <a:buChar char="•"/>
              <a:tabLst>
                <a:tab pos="688975" algn="l"/>
              </a:tabLst>
              <a:defRPr sz="1600">
                <a:solidFill>
                  <a:schemeClr val="tx1"/>
                </a:solidFill>
                <a:latin typeface="Arial" panose="020B0604020202020204" pitchFamily="34" charset="0"/>
                <a:cs typeface="Arial" panose="020B0604020202020204" pitchFamily="34" charset="0"/>
              </a:defRPr>
            </a:lvl3pPr>
            <a:lvl4pPr marL="886968" indent="-155448">
              <a:lnSpc>
                <a:spcPct val="95000"/>
              </a:lnSpc>
              <a:spcBef>
                <a:spcPts val="800"/>
              </a:spcBef>
              <a:buClr>
                <a:schemeClr val="bg1">
                  <a:lumMod val="50000"/>
                </a:schemeClr>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p:txBody>
      </p:sp>
      <p:sp>
        <p:nvSpPr>
          <p:cNvPr id="10" name="Text_column 2"/>
          <p:cNvSpPr>
            <a:spLocks noGrp="1"/>
          </p:cNvSpPr>
          <p:nvPr>
            <p:ph sz="half" idx="21"/>
          </p:nvPr>
        </p:nvSpPr>
        <p:spPr>
          <a:xfrm>
            <a:off x="4434154" y="2560972"/>
            <a:ext cx="3337560" cy="3601231"/>
          </a:xfrm>
          <a:prstGeom prst="rect">
            <a:avLst/>
          </a:prstGeom>
        </p:spPr>
        <p:txBody>
          <a:bodyPr lIns="91440" tIns="91440" rIns="91440" bIns="91440">
            <a:noAutofit/>
          </a:bodyPr>
          <a:lstStyle>
            <a:lvl1pPr marL="228600" indent="-228600">
              <a:lnSpc>
                <a:spcPct val="95000"/>
              </a:lnSpc>
              <a:spcBef>
                <a:spcPts val="1000"/>
              </a:spcBef>
              <a:buClr>
                <a:schemeClr val="bg1">
                  <a:lumMod val="50000"/>
                </a:schemeClr>
              </a:buClr>
              <a:buSzPct val="85000"/>
              <a:buFont typeface="Arial" panose="020B0604020202020204" pitchFamily="34" charset="0"/>
              <a:buChar char="•"/>
              <a:defRPr sz="2000">
                <a:solidFill>
                  <a:schemeClr val="tx1"/>
                </a:solidFill>
              </a:defRPr>
            </a:lvl1pPr>
            <a:lvl2pPr marL="475488" indent="-228600">
              <a:lnSpc>
                <a:spcPct val="95000"/>
              </a:lnSpc>
              <a:spcBef>
                <a:spcPts val="800"/>
              </a:spcBef>
              <a:buClr>
                <a:schemeClr val="bg1">
                  <a:lumMod val="50000"/>
                </a:schemeClr>
              </a:buClr>
              <a:buFont typeface="Arial" panose="020B0604020202020204" pitchFamily="34" charset="0"/>
              <a:buChar char="•"/>
              <a:defRPr sz="1800">
                <a:solidFill>
                  <a:schemeClr val="tx1"/>
                </a:solidFill>
              </a:defRPr>
            </a:lvl2pPr>
            <a:lvl3pPr marL="685800" indent="-155448">
              <a:lnSpc>
                <a:spcPct val="95000"/>
              </a:lnSpc>
              <a:spcBef>
                <a:spcPts val="800"/>
              </a:spcBef>
              <a:buClr>
                <a:schemeClr val="bg1">
                  <a:lumMod val="50000"/>
                </a:schemeClr>
              </a:buClr>
              <a:buFont typeface="Arial" panose="020B0604020202020204" pitchFamily="34" charset="0"/>
              <a:buChar char="•"/>
              <a:tabLst>
                <a:tab pos="688975" algn="l"/>
              </a:tabLst>
              <a:defRPr sz="1600">
                <a:solidFill>
                  <a:schemeClr val="tx1"/>
                </a:solidFill>
                <a:latin typeface="Arial" panose="020B0604020202020204" pitchFamily="34" charset="0"/>
                <a:cs typeface="Arial" panose="020B0604020202020204" pitchFamily="34" charset="0"/>
              </a:defRPr>
            </a:lvl3pPr>
            <a:lvl4pPr marL="886968" indent="-155448">
              <a:lnSpc>
                <a:spcPct val="95000"/>
              </a:lnSpc>
              <a:spcBef>
                <a:spcPts val="800"/>
              </a:spcBef>
              <a:buClr>
                <a:schemeClr val="bg1">
                  <a:lumMod val="50000"/>
                </a:schemeClr>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p:txBody>
      </p:sp>
      <p:sp>
        <p:nvSpPr>
          <p:cNvPr id="11" name="Text_column 2"/>
          <p:cNvSpPr>
            <a:spLocks noGrp="1"/>
          </p:cNvSpPr>
          <p:nvPr>
            <p:ph sz="half" idx="22"/>
          </p:nvPr>
        </p:nvSpPr>
        <p:spPr>
          <a:xfrm>
            <a:off x="8283370" y="2560972"/>
            <a:ext cx="3337560" cy="3601231"/>
          </a:xfrm>
          <a:prstGeom prst="rect">
            <a:avLst/>
          </a:prstGeom>
        </p:spPr>
        <p:txBody>
          <a:bodyPr lIns="91440" tIns="91440" rIns="91440" bIns="91440">
            <a:noAutofit/>
          </a:bodyPr>
          <a:lstStyle>
            <a:lvl1pPr marL="228600" indent="-228600">
              <a:lnSpc>
                <a:spcPct val="95000"/>
              </a:lnSpc>
              <a:spcBef>
                <a:spcPts val="1000"/>
              </a:spcBef>
              <a:buClr>
                <a:schemeClr val="bg1">
                  <a:lumMod val="50000"/>
                </a:schemeClr>
              </a:buClr>
              <a:buSzPct val="85000"/>
              <a:buFont typeface="Arial" panose="020B0604020202020204" pitchFamily="34" charset="0"/>
              <a:buChar char="•"/>
              <a:defRPr sz="2000">
                <a:solidFill>
                  <a:schemeClr val="tx1"/>
                </a:solidFill>
              </a:defRPr>
            </a:lvl1pPr>
            <a:lvl2pPr marL="475488" indent="-228600">
              <a:lnSpc>
                <a:spcPct val="95000"/>
              </a:lnSpc>
              <a:spcBef>
                <a:spcPts val="800"/>
              </a:spcBef>
              <a:buClr>
                <a:schemeClr val="bg1">
                  <a:lumMod val="50000"/>
                </a:schemeClr>
              </a:buClr>
              <a:buFont typeface="Arial" panose="020B0604020202020204" pitchFamily="34" charset="0"/>
              <a:buChar char="•"/>
              <a:defRPr sz="1800">
                <a:solidFill>
                  <a:schemeClr val="tx1"/>
                </a:solidFill>
              </a:defRPr>
            </a:lvl2pPr>
            <a:lvl3pPr marL="685800" indent="-155448">
              <a:lnSpc>
                <a:spcPct val="95000"/>
              </a:lnSpc>
              <a:spcBef>
                <a:spcPts val="800"/>
              </a:spcBef>
              <a:buClr>
                <a:schemeClr val="bg1">
                  <a:lumMod val="50000"/>
                </a:schemeClr>
              </a:buClr>
              <a:buFont typeface="Arial" panose="020B0604020202020204" pitchFamily="34" charset="0"/>
              <a:buChar char="•"/>
              <a:tabLst>
                <a:tab pos="688975" algn="l"/>
              </a:tabLst>
              <a:defRPr sz="1600">
                <a:solidFill>
                  <a:schemeClr val="tx1"/>
                </a:solidFill>
                <a:latin typeface="Arial" panose="020B0604020202020204" pitchFamily="34" charset="0"/>
                <a:cs typeface="Arial" panose="020B0604020202020204" pitchFamily="34" charset="0"/>
              </a:defRPr>
            </a:lvl3pPr>
            <a:lvl4pPr marL="886968" indent="-155448">
              <a:lnSpc>
                <a:spcPct val="95000"/>
              </a:lnSpc>
              <a:spcBef>
                <a:spcPts val="800"/>
              </a:spcBef>
              <a:buClr>
                <a:schemeClr val="bg1">
                  <a:lumMod val="50000"/>
                </a:schemeClr>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p:txBody>
      </p:sp>
      <p:sp>
        <p:nvSpPr>
          <p:cNvPr id="3" name="Date Placeholder 1">
            <a:extLst>
              <a:ext uri="{FF2B5EF4-FFF2-40B4-BE49-F238E27FC236}">
                <a16:creationId xmlns:a16="http://schemas.microsoft.com/office/drawing/2014/main" id="{79A78F8B-21E0-7428-4097-FDBFCA58F5B5}"/>
              </a:ext>
            </a:extLst>
          </p:cNvPr>
          <p:cNvSpPr>
            <a:spLocks noGrp="1"/>
          </p:cNvSpPr>
          <p:nvPr>
            <p:ph type="dt" sz="half" idx="15"/>
          </p:nvPr>
        </p:nvSpPr>
        <p:spPr>
          <a:xfrm>
            <a:off x="2" y="6889232"/>
            <a:ext cx="2843213" cy="205252"/>
          </a:xfrm>
        </p:spPr>
        <p:txBody>
          <a:bodyPr/>
          <a:lstStyle>
            <a:lvl1pPr>
              <a:defRPr sz="600"/>
            </a:lvl1pPr>
          </a:lstStyle>
          <a:p>
            <a:fld id="{603289AC-4C12-4E6D-B39B-A4756814FEEC}" type="datetimeFigureOut">
              <a:rPr lang="en-US" smtClean="0"/>
              <a:pPr/>
              <a:t>2/5/2024</a:t>
            </a:fld>
            <a:endParaRPr lang="en-US" dirty="0"/>
          </a:p>
        </p:txBody>
      </p:sp>
    </p:spTree>
    <p:extLst>
      <p:ext uri="{BB962C8B-B14F-4D97-AF65-F5344CB8AC3E}">
        <p14:creationId xmlns:p14="http://schemas.microsoft.com/office/powerpoint/2010/main" val="4030738344"/>
      </p:ext>
    </p:extLst>
  </p:cSld>
  <p:clrMapOvr>
    <a:masterClrMapping/>
  </p:clrMapOvr>
  <p:transition>
    <p:fade/>
  </p:transition>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hidden="1"/>
          <p:cNvSpPr>
            <a:spLocks noGrp="1"/>
          </p:cNvSpPr>
          <p:nvPr>
            <p:ph type="ftr" sz="quarter" idx="11"/>
          </p:nvPr>
        </p:nvSpPr>
        <p:spPr/>
        <p:txBody>
          <a:bodyPr/>
          <a:lstStyle/>
          <a:p>
            <a:endParaRPr lang="en-US" dirty="0"/>
          </a:p>
        </p:txBody>
      </p:sp>
      <p:sp>
        <p:nvSpPr>
          <p:cNvPr id="5" name="Date Placeholder 1">
            <a:extLst>
              <a:ext uri="{FF2B5EF4-FFF2-40B4-BE49-F238E27FC236}">
                <a16:creationId xmlns:a16="http://schemas.microsoft.com/office/drawing/2014/main" id="{DC4F86DC-D82E-AA8E-7895-E78D632C1EF4}"/>
              </a:ext>
            </a:extLst>
          </p:cNvPr>
          <p:cNvSpPr>
            <a:spLocks noGrp="1"/>
          </p:cNvSpPr>
          <p:nvPr>
            <p:ph type="dt" sz="half" idx="15"/>
          </p:nvPr>
        </p:nvSpPr>
        <p:spPr>
          <a:xfrm>
            <a:off x="2" y="6889232"/>
            <a:ext cx="2843213" cy="205252"/>
          </a:xfrm>
        </p:spPr>
        <p:txBody>
          <a:bodyPr/>
          <a:lstStyle>
            <a:lvl1pPr>
              <a:defRPr sz="600"/>
            </a:lvl1pPr>
          </a:lstStyle>
          <a:p>
            <a:fld id="{603289AC-4C12-4E6D-B39B-A4756814FEEC}" type="datetimeFigureOut">
              <a:rPr lang="en-US" smtClean="0"/>
              <a:pPr/>
              <a:t>2/5/2024</a:t>
            </a:fld>
            <a:endParaRPr lang="en-US" dirty="0"/>
          </a:p>
        </p:txBody>
      </p:sp>
    </p:spTree>
    <p:extLst>
      <p:ext uri="{BB962C8B-B14F-4D97-AF65-F5344CB8AC3E}">
        <p14:creationId xmlns:p14="http://schemas.microsoft.com/office/powerpoint/2010/main" val="1523909873"/>
      </p:ext>
    </p:extLst>
  </p:cSld>
  <p:clrMapOvr>
    <a:masterClrMapping/>
  </p:clrMapOvr>
  <p:transition>
    <p:fade/>
  </p:transition>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Slate">
    <p:spTree>
      <p:nvGrpSpPr>
        <p:cNvPr id="1" name=""/>
        <p:cNvGrpSpPr/>
        <p:nvPr/>
      </p:nvGrpSpPr>
      <p:grpSpPr>
        <a:xfrm>
          <a:off x="0" y="0"/>
          <a:ext cx="0" cy="0"/>
          <a:chOff x="0" y="0"/>
          <a:chExt cx="0" cy="0"/>
        </a:xfrm>
      </p:grpSpPr>
      <p:sp>
        <p:nvSpPr>
          <p:cNvPr id="4" name="Footer Placeholder 3" hidden="1"/>
          <p:cNvSpPr>
            <a:spLocks noGrp="1"/>
          </p:cNvSpPr>
          <p:nvPr>
            <p:ph type="ftr" sz="quarter" idx="11"/>
          </p:nvPr>
        </p:nvSpPr>
        <p:spPr/>
        <p:txBody>
          <a:bodyPr/>
          <a:lstStyle/>
          <a:p>
            <a:endParaRPr lang="en-US" dirty="0"/>
          </a:p>
        </p:txBody>
      </p:sp>
      <p:sp>
        <p:nvSpPr>
          <p:cNvPr id="3" name="Date Placeholder 1">
            <a:extLst>
              <a:ext uri="{FF2B5EF4-FFF2-40B4-BE49-F238E27FC236}">
                <a16:creationId xmlns:a16="http://schemas.microsoft.com/office/drawing/2014/main" id="{9BC7C6C5-4621-38D8-61B8-168A537230CB}"/>
              </a:ext>
            </a:extLst>
          </p:cNvPr>
          <p:cNvSpPr>
            <a:spLocks noGrp="1"/>
          </p:cNvSpPr>
          <p:nvPr>
            <p:ph type="dt" sz="half" idx="15"/>
          </p:nvPr>
        </p:nvSpPr>
        <p:spPr>
          <a:xfrm>
            <a:off x="2" y="6889232"/>
            <a:ext cx="2843213" cy="205252"/>
          </a:xfrm>
        </p:spPr>
        <p:txBody>
          <a:bodyPr/>
          <a:lstStyle>
            <a:lvl1pPr>
              <a:defRPr sz="600"/>
            </a:lvl1pPr>
          </a:lstStyle>
          <a:p>
            <a:fld id="{603289AC-4C12-4E6D-B39B-A4756814FEEC}" type="datetimeFigureOut">
              <a:rPr lang="en-US" smtClean="0"/>
              <a:pPr/>
              <a:t>2/5/2024</a:t>
            </a:fld>
            <a:endParaRPr lang="en-US" dirty="0"/>
          </a:p>
        </p:txBody>
      </p:sp>
    </p:spTree>
    <p:extLst>
      <p:ext uri="{BB962C8B-B14F-4D97-AF65-F5344CB8AC3E}">
        <p14:creationId xmlns:p14="http://schemas.microsoft.com/office/powerpoint/2010/main" val="1207466261"/>
      </p:ext>
    </p:extLst>
  </p:cSld>
  <p:clrMapOvr>
    <a:masterClrMapping/>
  </p:clrMapOvr>
  <p:transition>
    <p:fade/>
  </p:transition>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branded Title Slide">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A28BA94A-76D7-F519-9365-911A1045F4B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77"/>
          <a:stretch/>
        </p:blipFill>
        <p:spPr>
          <a:xfrm>
            <a:off x="2" y="35"/>
            <a:ext cx="12188824" cy="6857929"/>
          </a:xfrm>
          <a:prstGeom prst="rect">
            <a:avLst/>
          </a:prstGeom>
        </p:spPr>
      </p:pic>
      <p:sp>
        <p:nvSpPr>
          <p:cNvPr id="4" name="Footer Placeholder 3" hidden="1"/>
          <p:cNvSpPr>
            <a:spLocks noGrp="1"/>
          </p:cNvSpPr>
          <p:nvPr userDrawn="1">
            <p:ph type="ftr" sz="quarter" idx="11"/>
          </p:nvPr>
        </p:nvSpPr>
        <p:spPr/>
        <p:txBody>
          <a:bodyPr/>
          <a:lstStyle/>
          <a:p>
            <a:endParaRPr lang="en-US" dirty="0"/>
          </a:p>
        </p:txBody>
      </p:sp>
      <p:sp>
        <p:nvSpPr>
          <p:cNvPr id="13" name="Speaker name and date"/>
          <p:cNvSpPr>
            <a:spLocks noGrp="1"/>
          </p:cNvSpPr>
          <p:nvPr userDrawn="1">
            <p:ph type="subTitle" idx="1" hasCustomPrompt="1"/>
          </p:nvPr>
        </p:nvSpPr>
        <p:spPr>
          <a:xfrm>
            <a:off x="912590" y="4567150"/>
            <a:ext cx="5804989" cy="692595"/>
          </a:xfrm>
          <a:prstGeom prst="rect">
            <a:avLst/>
          </a:prstGeom>
        </p:spPr>
        <p:txBody>
          <a:bodyPr lIns="91440" tIns="45720" rIns="91440" bIns="45720" anchor="t" anchorCtr="0">
            <a:noAutofit/>
          </a:bodyPr>
          <a:lstStyle>
            <a:lvl1pPr marL="0" indent="0" algn="l">
              <a:lnSpc>
                <a:spcPts val="2666"/>
              </a:lnSpc>
              <a:spcBef>
                <a:spcPts val="0"/>
              </a:spcBef>
              <a:buNone/>
              <a:defRPr sz="1400" b="0" i="0">
                <a:solidFill>
                  <a:schemeClr val="bg2">
                    <a:lumMod val="60000"/>
                    <a:lumOff val="40000"/>
                  </a:schemeClr>
                </a:solidFill>
                <a:latin typeface="Arial" panose="020B0604020202020204" pitchFamily="34" charset="0"/>
                <a:cs typeface="Arial" panose="020B0604020202020204" pitchFamily="34" charset="0"/>
              </a:defRPr>
            </a:lvl1pPr>
            <a:lvl2pPr marL="609361" indent="0" algn="ctr">
              <a:buNone/>
              <a:defRPr>
                <a:solidFill>
                  <a:schemeClr val="tx1">
                    <a:tint val="75000"/>
                  </a:schemeClr>
                </a:solidFill>
              </a:defRPr>
            </a:lvl2pPr>
            <a:lvl3pPr marL="1218732" indent="0" algn="ctr">
              <a:buNone/>
              <a:defRPr>
                <a:solidFill>
                  <a:schemeClr val="tx1">
                    <a:tint val="75000"/>
                  </a:schemeClr>
                </a:solidFill>
              </a:defRPr>
            </a:lvl3pPr>
            <a:lvl4pPr marL="1828097" indent="0" algn="ctr">
              <a:buNone/>
              <a:defRPr>
                <a:solidFill>
                  <a:schemeClr val="tx1">
                    <a:tint val="75000"/>
                  </a:schemeClr>
                </a:solidFill>
              </a:defRPr>
            </a:lvl4pPr>
            <a:lvl5pPr marL="2437467" indent="0" algn="ctr">
              <a:buNone/>
              <a:defRPr>
                <a:solidFill>
                  <a:schemeClr val="tx1">
                    <a:tint val="75000"/>
                  </a:schemeClr>
                </a:solidFill>
              </a:defRPr>
            </a:lvl5pPr>
            <a:lvl6pPr marL="3046828" indent="0" algn="ctr">
              <a:buNone/>
              <a:defRPr>
                <a:solidFill>
                  <a:schemeClr val="tx1">
                    <a:tint val="75000"/>
                  </a:schemeClr>
                </a:solidFill>
              </a:defRPr>
            </a:lvl6pPr>
            <a:lvl7pPr marL="3656199" indent="0" algn="ctr">
              <a:buNone/>
              <a:defRPr>
                <a:solidFill>
                  <a:schemeClr val="tx1">
                    <a:tint val="75000"/>
                  </a:schemeClr>
                </a:solidFill>
              </a:defRPr>
            </a:lvl7pPr>
            <a:lvl8pPr marL="4265564" indent="0" algn="ctr">
              <a:buNone/>
              <a:defRPr>
                <a:solidFill>
                  <a:schemeClr val="tx1">
                    <a:tint val="75000"/>
                  </a:schemeClr>
                </a:solidFill>
              </a:defRPr>
            </a:lvl8pPr>
            <a:lvl9pPr marL="4874933" indent="0" algn="ctr">
              <a:buNone/>
              <a:defRPr>
                <a:solidFill>
                  <a:schemeClr val="tx1">
                    <a:tint val="75000"/>
                  </a:schemeClr>
                </a:solidFill>
              </a:defRPr>
            </a:lvl9pPr>
          </a:lstStyle>
          <a:p>
            <a:r>
              <a:rPr lang="en-US" dirty="0"/>
              <a:t>Speaker Name  | Speaker Title</a:t>
            </a:r>
          </a:p>
          <a:p>
            <a:r>
              <a:rPr lang="en-US" dirty="0"/>
              <a:t>Date</a:t>
            </a:r>
          </a:p>
        </p:txBody>
      </p:sp>
      <p:sp>
        <p:nvSpPr>
          <p:cNvPr id="14" name="Sub-title"/>
          <p:cNvSpPr>
            <a:spLocks noGrp="1"/>
          </p:cNvSpPr>
          <p:nvPr userDrawn="1">
            <p:ph type="body" sz="quarter" idx="13" hasCustomPrompt="1"/>
          </p:nvPr>
        </p:nvSpPr>
        <p:spPr>
          <a:xfrm>
            <a:off x="912590" y="3095722"/>
            <a:ext cx="6877606" cy="565804"/>
          </a:xfrm>
          <a:prstGeom prst="rect">
            <a:avLst/>
          </a:prstGeom>
        </p:spPr>
        <p:txBody>
          <a:bodyPr lIns="91440" tIns="45720" rIns="91440" bIns="45720">
            <a:noAutofit/>
          </a:bodyPr>
          <a:lstStyle>
            <a:lvl1pPr marL="0" indent="0">
              <a:buFont typeface="Arial" panose="020B0604020202020204" pitchFamily="34" charset="0"/>
              <a:buNone/>
              <a:defRPr sz="2400" b="0" baseline="0">
                <a:solidFill>
                  <a:schemeClr val="tx1"/>
                </a:solidFill>
                <a:latin typeface="Arial" panose="020B0604020202020204" pitchFamily="34" charset="0"/>
                <a:cs typeface="Arial" panose="020B0604020202020204" pitchFamily="34" charset="0"/>
              </a:defRPr>
            </a:lvl1pPr>
            <a:lvl2pPr marL="541687" indent="0">
              <a:buNone/>
              <a:defRPr/>
            </a:lvl2pPr>
            <a:lvl3pPr marL="759622" indent="0">
              <a:buNone/>
              <a:defRPr/>
            </a:lvl3pPr>
            <a:lvl4pPr marL="918321" indent="0">
              <a:buNone/>
              <a:defRPr/>
            </a:lvl4pPr>
            <a:lvl5pPr marL="1068552" indent="0">
              <a:buNone/>
              <a:defRPr/>
            </a:lvl5pPr>
          </a:lstStyle>
          <a:p>
            <a:pPr lvl="0"/>
            <a:r>
              <a:rPr lang="en-GB" dirty="0"/>
              <a:t>Presentation Subtitle</a:t>
            </a:r>
          </a:p>
        </p:txBody>
      </p:sp>
      <p:sp>
        <p:nvSpPr>
          <p:cNvPr id="15" name="Title"/>
          <p:cNvSpPr>
            <a:spLocks noGrp="1"/>
          </p:cNvSpPr>
          <p:nvPr userDrawn="1">
            <p:ph type="body" sz="quarter" idx="14" hasCustomPrompt="1"/>
          </p:nvPr>
        </p:nvSpPr>
        <p:spPr>
          <a:xfrm>
            <a:off x="912590" y="1823170"/>
            <a:ext cx="6882295" cy="1241286"/>
          </a:xfrm>
          <a:prstGeom prst="rect">
            <a:avLst/>
          </a:prstGeom>
          <a:effectLst/>
        </p:spPr>
        <p:txBody>
          <a:bodyPr>
            <a:noAutofit/>
          </a:bodyPr>
          <a:lstStyle>
            <a:lvl1pPr marL="0" indent="0">
              <a:lnSpc>
                <a:spcPts val="4000"/>
              </a:lnSpc>
              <a:spcBef>
                <a:spcPts val="0"/>
              </a:spcBef>
              <a:buFontTx/>
              <a:buNone/>
              <a:defRPr lang="en-US" sz="4000" b="1" i="0" u="none" strike="noStrike" cap="none" baseline="0" dirty="0" smtClean="0">
                <a:solidFill>
                  <a:schemeClr val="tx1"/>
                </a:solidFill>
                <a:latin typeface="Arial" panose="020B0604020202020204" pitchFamily="34" charset="0"/>
                <a:ea typeface="Arial" panose="020B0604020202020204" pitchFamily="34" charset="0"/>
                <a:cs typeface="Arial" panose="020B0604020202020204" pitchFamily="34" charset="0"/>
                <a:sym typeface="Arial"/>
              </a:defRPr>
            </a:lvl1pPr>
          </a:lstStyle>
          <a:p>
            <a:pPr marL="0" lvl="0" indent="0" algn="l" rtl="0" eaLnBrk="1" fontAlgn="base" hangingPunct="1">
              <a:lnSpc>
                <a:spcPct val="85000"/>
              </a:lnSpc>
              <a:spcBef>
                <a:spcPts val="0"/>
              </a:spcBef>
              <a:spcAft>
                <a:spcPts val="0"/>
              </a:spcAft>
              <a:buClr>
                <a:schemeClr val="tx2"/>
              </a:buClr>
              <a:buSzPts val="1400"/>
              <a:buFont typeface="Arial" panose="020B0604020202020204" pitchFamily="34" charset="0"/>
              <a:buNone/>
            </a:pPr>
            <a:r>
              <a:rPr lang="en-US" kern="0" dirty="0"/>
              <a:t>Partner Title Slide</a:t>
            </a:r>
          </a:p>
        </p:txBody>
      </p:sp>
      <p:sp>
        <p:nvSpPr>
          <p:cNvPr id="2" name="Date Placeholder 1"/>
          <p:cNvSpPr>
            <a:spLocks noGrp="1"/>
          </p:cNvSpPr>
          <p:nvPr userDrawn="1">
            <p:ph type="dt" sz="half" idx="15"/>
          </p:nvPr>
        </p:nvSpPr>
        <p:spPr>
          <a:xfrm>
            <a:off x="2" y="6889232"/>
            <a:ext cx="2843213" cy="205252"/>
          </a:xfrm>
        </p:spPr>
        <p:txBody>
          <a:bodyPr/>
          <a:lstStyle>
            <a:lvl1pPr>
              <a:defRPr sz="600"/>
            </a:lvl1pPr>
          </a:lstStyle>
          <a:p>
            <a:fld id="{603289AC-4C12-4E6D-B39B-A4756814FEEC}" type="datetimeFigureOut">
              <a:rPr lang="en-US" smtClean="0"/>
              <a:pPr/>
              <a:t>2/5/2024</a:t>
            </a:fld>
            <a:endParaRPr lang="en-US" dirty="0"/>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45136" y="462054"/>
            <a:ext cx="2147524" cy="457200"/>
          </a:xfrm>
          <a:prstGeom prst="rect">
            <a:avLst/>
          </a:prstGeom>
        </p:spPr>
      </p:pic>
      <p:cxnSp>
        <p:nvCxnSpPr>
          <p:cNvPr id="11" name="Straight Connector 10">
            <a:extLst>
              <a:ext uri="{FF2B5EF4-FFF2-40B4-BE49-F238E27FC236}">
                <a16:creationId xmlns:a16="http://schemas.microsoft.com/office/drawing/2014/main" id="{9BD6D50F-C9EB-CF2E-F4D3-94A6257A596F}"/>
              </a:ext>
            </a:extLst>
          </p:cNvPr>
          <p:cNvCxnSpPr/>
          <p:nvPr userDrawn="1"/>
        </p:nvCxnSpPr>
        <p:spPr bwMode="auto">
          <a:xfrm>
            <a:off x="3455421" y="462054"/>
            <a:ext cx="0" cy="635265"/>
          </a:xfrm>
          <a:prstGeom prst="line">
            <a:avLst/>
          </a:prstGeom>
          <a:solidFill>
            <a:schemeClr val="bg1"/>
          </a:solidFill>
          <a:ln w="12700" cap="flat" cmpd="sng" algn="ctr">
            <a:solidFill>
              <a:schemeClr val="bg2">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Sub-title">
            <a:extLst>
              <a:ext uri="{FF2B5EF4-FFF2-40B4-BE49-F238E27FC236}">
                <a16:creationId xmlns:a16="http://schemas.microsoft.com/office/drawing/2014/main" id="{6B45B518-C409-1A38-F537-A46604F545A3}"/>
              </a:ext>
            </a:extLst>
          </p:cNvPr>
          <p:cNvSpPr>
            <a:spLocks noGrp="1"/>
          </p:cNvSpPr>
          <p:nvPr>
            <p:ph type="body" sz="quarter" idx="16" hasCustomPrompt="1"/>
          </p:nvPr>
        </p:nvSpPr>
        <p:spPr>
          <a:xfrm>
            <a:off x="3756486" y="591591"/>
            <a:ext cx="1767818" cy="343293"/>
          </a:xfrm>
          <a:prstGeom prst="rect">
            <a:avLst/>
          </a:prstGeom>
          <a:solidFill>
            <a:schemeClr val="bg1">
              <a:lumMod val="50000"/>
            </a:schemeClr>
          </a:solidFill>
        </p:spPr>
        <p:txBody>
          <a:bodyPr lIns="91440" tIns="45720" rIns="91440" bIns="45720" anchor="ctr">
            <a:noAutofit/>
          </a:bodyPr>
          <a:lstStyle>
            <a:lvl1pPr marL="0" indent="0" algn="ctr">
              <a:lnSpc>
                <a:spcPct val="100000"/>
              </a:lnSpc>
              <a:spcBef>
                <a:spcPts val="0"/>
              </a:spcBef>
              <a:buFont typeface="Arial" panose="020B0604020202020204" pitchFamily="34" charset="0"/>
              <a:buNone/>
              <a:defRPr sz="1100" b="1" baseline="0">
                <a:solidFill>
                  <a:schemeClr val="bg1"/>
                </a:solidFill>
                <a:latin typeface="Arial" panose="020B0604020202020204" pitchFamily="34" charset="0"/>
                <a:cs typeface="Arial" panose="020B0604020202020204" pitchFamily="34" charset="0"/>
              </a:defRPr>
            </a:lvl1pPr>
            <a:lvl2pPr marL="541687" indent="0">
              <a:buNone/>
              <a:defRPr/>
            </a:lvl2pPr>
            <a:lvl3pPr marL="759622" indent="0">
              <a:buNone/>
              <a:defRPr/>
            </a:lvl3pPr>
            <a:lvl4pPr marL="918321" indent="0">
              <a:buNone/>
              <a:defRPr/>
            </a:lvl4pPr>
            <a:lvl5pPr marL="1068552" indent="0">
              <a:buNone/>
              <a:defRPr/>
            </a:lvl5pPr>
          </a:lstStyle>
          <a:p>
            <a:pPr lvl="0"/>
            <a:r>
              <a:rPr lang="en-GB" dirty="0"/>
              <a:t>Place Partner logo Here</a:t>
            </a:r>
          </a:p>
        </p:txBody>
      </p:sp>
    </p:spTree>
    <p:extLst>
      <p:ext uri="{BB962C8B-B14F-4D97-AF65-F5344CB8AC3E}">
        <p14:creationId xmlns:p14="http://schemas.microsoft.com/office/powerpoint/2010/main" val="1930191448"/>
      </p:ext>
    </p:extLst>
  </p:cSld>
  <p:clrMapOvr>
    <a:masterClrMapping/>
  </p:clrMapOvr>
  <p:transition>
    <p:fade/>
  </p:transition>
  <p:hf sldNum="0" hdr="0" ftr="0" dt="0"/>
  <p:extLst>
    <p:ext uri="{DCECCB84-F9BA-43D5-87BE-67443E8EF086}">
      <p15:sldGuideLst xmlns:p15="http://schemas.microsoft.com/office/powerpoint/2012/main">
        <p15:guide id="1" orient="horz" pos="576" userDrawn="1">
          <p15:clr>
            <a:srgbClr val="FBAE40"/>
          </p15:clr>
        </p15:guide>
        <p15:guide id="2" orient="horz" pos="288" userDrawn="1">
          <p15:clr>
            <a:srgbClr val="FBAE40"/>
          </p15:clr>
        </p15:guide>
        <p15:guide id="3" pos="1967"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ullets + Pull Quote">
    <p:spTree>
      <p:nvGrpSpPr>
        <p:cNvPr id="1" name=""/>
        <p:cNvGrpSpPr/>
        <p:nvPr/>
      </p:nvGrpSpPr>
      <p:grpSpPr>
        <a:xfrm>
          <a:off x="0" y="0"/>
          <a:ext cx="0" cy="0"/>
          <a:chOff x="0" y="0"/>
          <a:chExt cx="0" cy="0"/>
        </a:xfrm>
      </p:grpSpPr>
      <p:sp>
        <p:nvSpPr>
          <p:cNvPr id="4" name="Footer Placeholder 3" hidden="1"/>
          <p:cNvSpPr>
            <a:spLocks noGrp="1"/>
          </p:cNvSpPr>
          <p:nvPr>
            <p:ph type="ftr" sz="quarter" idx="11"/>
          </p:nvPr>
        </p:nvSpPr>
        <p:spPr/>
        <p:txBody>
          <a:bodyPr/>
          <a:lstStyle/>
          <a:p>
            <a:endParaRPr lang="en-US" dirty="0"/>
          </a:p>
        </p:txBody>
      </p:sp>
      <p:grpSp>
        <p:nvGrpSpPr>
          <p:cNvPr id="5" name="Pink Background"/>
          <p:cNvGrpSpPr/>
          <p:nvPr userDrawn="1"/>
        </p:nvGrpSpPr>
        <p:grpSpPr>
          <a:xfrm>
            <a:off x="5929630" y="1639737"/>
            <a:ext cx="6259195" cy="3807666"/>
            <a:chOff x="6127749" y="1639737"/>
            <a:chExt cx="5344256" cy="3783164"/>
          </a:xfrm>
        </p:grpSpPr>
        <p:sp>
          <p:nvSpPr>
            <p:cNvPr id="6" name="Pink: 43%"/>
            <p:cNvSpPr/>
            <p:nvPr userDrawn="1"/>
          </p:nvSpPr>
          <p:spPr bwMode="gray">
            <a:xfrm>
              <a:off x="11365581" y="1639737"/>
              <a:ext cx="106424" cy="3783164"/>
            </a:xfrm>
            <a:prstGeom prst="rect">
              <a:avLst/>
            </a:prstGeom>
            <a:solidFill>
              <a:schemeClr val="tx1"/>
            </a:solidFill>
            <a:ln w="12700" algn="ctr">
              <a:noFill/>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600"/>
                </a:spcBef>
                <a:spcAft>
                  <a:spcPts val="0"/>
                </a:spcAft>
                <a:buSzPct val="115000"/>
              </a:pPr>
              <a:endParaRPr lang="en-US" sz="3200" dirty="0">
                <a:latin typeface="+mn-lt"/>
              </a:endParaRPr>
            </a:p>
          </p:txBody>
        </p:sp>
        <p:sp>
          <p:nvSpPr>
            <p:cNvPr id="7" name="Background pink"/>
            <p:cNvSpPr/>
            <p:nvPr userDrawn="1"/>
          </p:nvSpPr>
          <p:spPr bwMode="auto">
            <a:xfrm>
              <a:off x="6127749" y="1639737"/>
              <a:ext cx="5237832" cy="3783164"/>
            </a:xfrm>
            <a:prstGeom prst="rect">
              <a:avLst/>
            </a:prstGeom>
            <a:solidFill>
              <a:schemeClr val="bg1">
                <a:lumMod val="95000"/>
              </a:schemeClr>
            </a:solidFill>
            <a:ln w="12700" algn="ctr">
              <a:noFill/>
              <a:miter lim="800000"/>
              <a:headEnd/>
              <a:tailEnd/>
            </a:ln>
            <a:effectLst/>
          </p:spPr>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lnSpc>
                  <a:spcPct val="80000"/>
                </a:lnSpc>
                <a:spcBef>
                  <a:spcPts val="1600"/>
                </a:spcBef>
                <a:spcAft>
                  <a:spcPts val="0"/>
                </a:spcAft>
                <a:buSzPct val="115000"/>
              </a:pPr>
              <a:endParaRPr lang="en-US" sz="3200" dirty="0">
                <a:latin typeface="+mn-lt"/>
              </a:endParaRPr>
            </a:p>
          </p:txBody>
        </p:sp>
      </p:grpSp>
      <p:sp>
        <p:nvSpPr>
          <p:cNvPr id="8" name="Credit text"/>
          <p:cNvSpPr>
            <a:spLocks noGrp="1"/>
          </p:cNvSpPr>
          <p:nvPr>
            <p:ph type="body" sz="quarter" idx="14" hasCustomPrompt="1"/>
          </p:nvPr>
        </p:nvSpPr>
        <p:spPr bwMode="white">
          <a:xfrm>
            <a:off x="6478069" y="4736592"/>
            <a:ext cx="4395989" cy="338328"/>
          </a:xfrm>
          <a:prstGeom prst="rect">
            <a:avLst/>
          </a:prstGeom>
          <a:noFill/>
        </p:spPr>
        <p:txBody>
          <a:bodyPr wrap="square" lIns="91440" tIns="45720" rIns="91440" bIns="45720" anchor="ctr">
            <a:noAutofit/>
          </a:bodyPr>
          <a:lstStyle>
            <a:lvl1pPr marL="0" indent="0">
              <a:lnSpc>
                <a:spcPct val="100000"/>
              </a:lnSpc>
              <a:spcBef>
                <a:spcPts val="0"/>
              </a:spcBef>
              <a:buClr>
                <a:schemeClr val="tx2"/>
              </a:buClr>
              <a:buFontTx/>
              <a:buNone/>
              <a:defRPr sz="1600">
                <a:solidFill>
                  <a:schemeClr val="tx1"/>
                </a:solidFill>
                <a:latin typeface="Arial" panose="020B0604020202020204" pitchFamily="34" charset="0"/>
                <a:cs typeface="Arial" panose="020B0604020202020204" pitchFamily="34" charset="0"/>
              </a:defRPr>
            </a:lvl1pPr>
          </a:lstStyle>
          <a:p>
            <a:pPr lvl="0"/>
            <a:r>
              <a:rPr lang="en-US" dirty="0"/>
              <a:t>Source Name</a:t>
            </a:r>
          </a:p>
        </p:txBody>
      </p:sp>
      <p:sp>
        <p:nvSpPr>
          <p:cNvPr id="9" name="Quote text"/>
          <p:cNvSpPr>
            <a:spLocks noGrp="1"/>
          </p:cNvSpPr>
          <p:nvPr>
            <p:ph type="body" sz="quarter" idx="15"/>
          </p:nvPr>
        </p:nvSpPr>
        <p:spPr bwMode="white">
          <a:xfrm>
            <a:off x="6318303" y="2011680"/>
            <a:ext cx="4563058" cy="2440001"/>
          </a:xfrm>
          <a:prstGeom prst="rect">
            <a:avLst/>
          </a:prstGeom>
        </p:spPr>
        <p:txBody>
          <a:bodyPr lIns="91440" tIns="45720" rIns="91440" bIns="45720" anchor="ctr">
            <a:noAutofit/>
          </a:bodyPr>
          <a:lstStyle>
            <a:lvl1pPr marL="152345" indent="-152345" algn="l" defTabSz="1218732" rtl="0" eaLnBrk="1" latinLnBrk="0" hangingPunct="1">
              <a:lnSpc>
                <a:spcPct val="95000"/>
              </a:lnSpc>
              <a:spcBef>
                <a:spcPts val="0"/>
              </a:spcBef>
              <a:buNone/>
              <a:defRPr lang="en-US" sz="2800" b="1" kern="1200" dirty="0" smtClean="0">
                <a:solidFill>
                  <a:schemeClr val="tx1"/>
                </a:solidFill>
                <a:latin typeface="Arial" panose="020B0604020202020204" pitchFamily="34" charset="0"/>
                <a:ea typeface="+mn-ea"/>
                <a:cs typeface="Arial" panose="020B0604020202020204" pitchFamily="34" charset="0"/>
              </a:defRPr>
            </a:lvl1pPr>
            <a:lvl2pPr marL="152345" indent="-152345" algn="l" defTabSz="1218732" rtl="0" eaLnBrk="1" latinLnBrk="0" hangingPunct="1">
              <a:defRPr lang="en-US" sz="2700" kern="1200" dirty="0" smtClean="0">
                <a:solidFill>
                  <a:schemeClr val="accent2"/>
                </a:solidFill>
                <a:latin typeface="Ciscolight" pitchFamily="2" charset="0"/>
                <a:ea typeface="+mn-ea"/>
                <a:cs typeface="+mn-cs"/>
              </a:defRPr>
            </a:lvl2pPr>
            <a:lvl3pPr marL="152345" indent="-152345" algn="l" defTabSz="1218732" rtl="0" eaLnBrk="1" latinLnBrk="0" hangingPunct="1">
              <a:defRPr lang="en-US" sz="2700" kern="1200" dirty="0" smtClean="0">
                <a:solidFill>
                  <a:schemeClr val="accent2"/>
                </a:solidFill>
                <a:latin typeface="Ciscolight" pitchFamily="2" charset="0"/>
                <a:ea typeface="+mn-ea"/>
                <a:cs typeface="+mn-cs"/>
              </a:defRPr>
            </a:lvl3pPr>
            <a:lvl4pPr marL="152345" indent="-152345" algn="l" defTabSz="1218732" rtl="0" eaLnBrk="1" latinLnBrk="0" hangingPunct="1">
              <a:defRPr lang="en-US" sz="2700" kern="1200" dirty="0" smtClean="0">
                <a:solidFill>
                  <a:schemeClr val="accent2"/>
                </a:solidFill>
                <a:latin typeface="Ciscolight" pitchFamily="2" charset="0"/>
                <a:ea typeface="+mn-ea"/>
                <a:cs typeface="+mn-cs"/>
              </a:defRPr>
            </a:lvl4pPr>
            <a:lvl5pPr marL="152345" indent="-152345" algn="l" defTabSz="1218732" rtl="0" eaLnBrk="1" latinLnBrk="0" hangingPunct="1">
              <a:defRPr lang="en-US" sz="2700" kern="1200" dirty="0" smtClean="0">
                <a:solidFill>
                  <a:schemeClr val="accent2"/>
                </a:solidFill>
                <a:latin typeface="Ciscolight" pitchFamily="2" charset="0"/>
                <a:ea typeface="+mn-ea"/>
                <a:cs typeface="+mn-cs"/>
              </a:defRPr>
            </a:lvl5pPr>
          </a:lstStyle>
          <a:p>
            <a:pPr lvl="0"/>
            <a:r>
              <a:rPr lang="en-US"/>
              <a:t>Edit Master text styles</a:t>
            </a:r>
          </a:p>
        </p:txBody>
      </p:sp>
      <p:sp>
        <p:nvSpPr>
          <p:cNvPr id="10" name="Slide Title"/>
          <p:cNvSpPr>
            <a:spLocks noGrp="1"/>
          </p:cNvSpPr>
          <p:nvPr>
            <p:ph type="title"/>
          </p:nvPr>
        </p:nvSpPr>
        <p:spPr>
          <a:xfrm>
            <a:off x="583842" y="460552"/>
            <a:ext cx="11093293" cy="914400"/>
          </a:xfrm>
        </p:spPr>
        <p:txBody>
          <a:bodyPr/>
          <a:lstStyle/>
          <a:p>
            <a:r>
              <a:rPr lang="en-US"/>
              <a:t>Click to edit Master title style</a:t>
            </a:r>
            <a:endParaRPr lang="en-US" dirty="0"/>
          </a:p>
        </p:txBody>
      </p:sp>
      <p:sp>
        <p:nvSpPr>
          <p:cNvPr id="11" name="Bullet text"/>
          <p:cNvSpPr>
            <a:spLocks noGrp="1"/>
          </p:cNvSpPr>
          <p:nvPr>
            <p:ph type="body" sz="quarter" idx="16"/>
          </p:nvPr>
        </p:nvSpPr>
        <p:spPr>
          <a:xfrm>
            <a:off x="583843" y="1639737"/>
            <a:ext cx="5074008" cy="3783163"/>
          </a:xfrm>
          <a:prstGeom prst="rect">
            <a:avLst/>
          </a:prstGeom>
        </p:spPr>
        <p:txBody>
          <a:bodyPr>
            <a:noAutofit/>
          </a:bodyPr>
          <a:lstStyle>
            <a:lvl1pPr marL="224327" indent="-224327">
              <a:lnSpc>
                <a:spcPct val="95000"/>
              </a:lnSpc>
              <a:buSzPct val="85000"/>
              <a:buFont typeface="Calibri" panose="020F0502020204030204" pitchFamily="34" charset="0"/>
              <a:buChar char="•"/>
              <a:defRPr sz="2400">
                <a:solidFill>
                  <a:schemeClr val="tx1"/>
                </a:solidFill>
              </a:defRPr>
            </a:lvl1pPr>
            <a:lvl2pPr marL="458788" indent="-228600">
              <a:lnSpc>
                <a:spcPct val="95000"/>
              </a:lnSpc>
              <a:buFont typeface="Calibri" panose="020F0502020204030204" pitchFamily="34" charset="0"/>
              <a:buChar char="−"/>
              <a:defRPr sz="2000"/>
            </a:lvl2pPr>
            <a:lvl3pPr>
              <a:defRPr sz="2100"/>
            </a:lvl3pPr>
            <a:lvl4pPr>
              <a:defRPr sz="1900"/>
            </a:lvl4pPr>
            <a:lvl5pPr>
              <a:defRPr sz="1600"/>
            </a:lvl5pPr>
          </a:lstStyle>
          <a:p>
            <a:pPr lvl="0"/>
            <a:r>
              <a:rPr lang="en-US"/>
              <a:t>Edit Master text styles</a:t>
            </a:r>
          </a:p>
          <a:p>
            <a:pPr lvl="1"/>
            <a:r>
              <a:rPr lang="en-US"/>
              <a:t>Second level</a:t>
            </a:r>
          </a:p>
        </p:txBody>
      </p:sp>
      <p:sp>
        <p:nvSpPr>
          <p:cNvPr id="3" name="Date Placeholder 1">
            <a:extLst>
              <a:ext uri="{FF2B5EF4-FFF2-40B4-BE49-F238E27FC236}">
                <a16:creationId xmlns:a16="http://schemas.microsoft.com/office/drawing/2014/main" id="{DC516551-0C98-FCD6-9AF8-BD875A26F1C0}"/>
              </a:ext>
            </a:extLst>
          </p:cNvPr>
          <p:cNvSpPr>
            <a:spLocks noGrp="1"/>
          </p:cNvSpPr>
          <p:nvPr>
            <p:ph type="dt" sz="half" idx="17"/>
          </p:nvPr>
        </p:nvSpPr>
        <p:spPr>
          <a:xfrm>
            <a:off x="2" y="6889232"/>
            <a:ext cx="2843213" cy="205252"/>
          </a:xfrm>
        </p:spPr>
        <p:txBody>
          <a:bodyPr/>
          <a:lstStyle>
            <a:lvl1pPr>
              <a:defRPr sz="600"/>
            </a:lvl1pPr>
          </a:lstStyle>
          <a:p>
            <a:fld id="{603289AC-4C12-4E6D-B39B-A4756814FEEC}" type="datetimeFigureOut">
              <a:rPr lang="en-US" smtClean="0"/>
              <a:pPr/>
              <a:t>2/5/2024</a:t>
            </a:fld>
            <a:endParaRPr lang="en-US" dirty="0"/>
          </a:p>
        </p:txBody>
      </p:sp>
    </p:spTree>
    <p:extLst>
      <p:ext uri="{BB962C8B-B14F-4D97-AF65-F5344CB8AC3E}">
        <p14:creationId xmlns:p14="http://schemas.microsoft.com/office/powerpoint/2010/main" val="559411343"/>
      </p:ext>
    </p:extLst>
  </p:cSld>
  <p:clrMapOvr>
    <a:masterClrMapping/>
  </p:clrMapOvr>
  <p:transition>
    <p:fade/>
  </p:transition>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94C2EA3-179B-F1D1-4E92-2CFF3C142CDF}"/>
              </a:ext>
            </a:extLst>
          </p:cNvPr>
          <p:cNvSpPr/>
          <p:nvPr userDrawn="1"/>
        </p:nvSpPr>
        <p:spPr bwMode="auto">
          <a:xfrm>
            <a:off x="4278430" y="-15083"/>
            <a:ext cx="7929846" cy="6522749"/>
          </a:xfrm>
          <a:prstGeom prst="rect">
            <a:avLst/>
          </a:prstGeom>
          <a:solidFill>
            <a:srgbClr val="30242F"/>
          </a:solidFill>
          <a:ln w="12700" algn="ctr">
            <a:noFill/>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endParaRPr lang="en-US" sz="2400" dirty="0" err="1">
              <a:latin typeface="+mn-lt"/>
            </a:endParaRPr>
          </a:p>
        </p:txBody>
      </p:sp>
      <p:pic>
        <p:nvPicPr>
          <p:cNvPr id="8" name="Picture 7">
            <a:extLst>
              <a:ext uri="{FF2B5EF4-FFF2-40B4-BE49-F238E27FC236}">
                <a16:creationId xmlns:a16="http://schemas.microsoft.com/office/drawing/2014/main" id="{B2E4EC39-2A39-4A31-761E-7D55815350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4799"/>
          <a:stretch/>
        </p:blipFill>
        <p:spPr>
          <a:xfrm>
            <a:off x="6019799" y="5435963"/>
            <a:ext cx="6188477" cy="850016"/>
          </a:xfrm>
          <a:prstGeom prst="rect">
            <a:avLst/>
          </a:prstGeom>
        </p:spPr>
      </p:pic>
      <p:sp>
        <p:nvSpPr>
          <p:cNvPr id="4" name="Footer Placeholder 3" hidden="1"/>
          <p:cNvSpPr>
            <a:spLocks noGrp="1"/>
          </p:cNvSpPr>
          <p:nvPr>
            <p:ph type="ftr" sz="quarter" idx="11"/>
          </p:nvPr>
        </p:nvSpPr>
        <p:spPr/>
        <p:txBody>
          <a:bodyPr/>
          <a:lstStyle/>
          <a:p>
            <a:endParaRPr lang="en-US" dirty="0"/>
          </a:p>
        </p:txBody>
      </p:sp>
      <p:sp>
        <p:nvSpPr>
          <p:cNvPr id="7" name="Key points"/>
          <p:cNvSpPr>
            <a:spLocks noGrp="1"/>
          </p:cNvSpPr>
          <p:nvPr>
            <p:ph type="body" sz="quarter" idx="12"/>
          </p:nvPr>
        </p:nvSpPr>
        <p:spPr>
          <a:xfrm>
            <a:off x="4875530" y="750518"/>
            <a:ext cx="6730683" cy="4443814"/>
          </a:xfrm>
          <a:prstGeom prst="rect">
            <a:avLst/>
          </a:prstGeom>
        </p:spPr>
        <p:txBody>
          <a:bodyPr lIns="91440" tIns="45720" rIns="91440" bIns="45720" anchor="ctr" anchorCtr="0">
            <a:noAutofit/>
          </a:bodyPr>
          <a:lstStyle>
            <a:lvl1pPr marL="320040" indent="-320040">
              <a:lnSpc>
                <a:spcPct val="95000"/>
              </a:lnSpc>
              <a:buSzPct val="85000"/>
              <a:buFont typeface="Calibri" panose="020F0502020204030204" pitchFamily="34" charset="0"/>
              <a:buChar char="•"/>
              <a:defRPr sz="3200" baseline="0">
                <a:solidFill>
                  <a:schemeClr val="bg1"/>
                </a:solidFill>
                <a:latin typeface="Arial" panose="020B0604020202020204" pitchFamily="34" charset="0"/>
                <a:cs typeface="Arial" panose="020B0604020202020204" pitchFamily="34" charset="0"/>
              </a:defRPr>
            </a:lvl1pPr>
            <a:lvl2pPr marL="667512" indent="-237744">
              <a:lnSpc>
                <a:spcPct val="95000"/>
              </a:lnSpc>
              <a:defRPr sz="2700">
                <a:solidFill>
                  <a:schemeClr val="bg1"/>
                </a:solidFill>
                <a:latin typeface="Arial" panose="020B0604020202020204" pitchFamily="34" charset="0"/>
                <a:cs typeface="Arial" panose="020B0604020202020204" pitchFamily="34" charset="0"/>
              </a:defRPr>
            </a:lvl2pPr>
            <a:lvl3pPr>
              <a:defRPr sz="2700"/>
            </a:lvl3pPr>
            <a:lvl4pPr>
              <a:defRPr sz="2700"/>
            </a:lvl4pPr>
            <a:lvl5pPr>
              <a:defRPr sz="2700"/>
            </a:lvl5pPr>
          </a:lstStyle>
          <a:p>
            <a:pPr lvl="0"/>
            <a:r>
              <a:rPr lang="en-US"/>
              <a:t>Edit Master text styles</a:t>
            </a:r>
          </a:p>
          <a:p>
            <a:pPr lvl="1"/>
            <a:r>
              <a:rPr lang="en-US"/>
              <a:t>Second level</a:t>
            </a:r>
          </a:p>
        </p:txBody>
      </p:sp>
      <p:sp>
        <p:nvSpPr>
          <p:cNvPr id="11" name="Slide Title"/>
          <p:cNvSpPr>
            <a:spLocks noGrp="1"/>
          </p:cNvSpPr>
          <p:nvPr>
            <p:ph type="title" hasCustomPrompt="1"/>
          </p:nvPr>
        </p:nvSpPr>
        <p:spPr>
          <a:xfrm>
            <a:off x="368300" y="1299158"/>
            <a:ext cx="3372166" cy="3020519"/>
          </a:xfrm>
        </p:spPr>
        <p:txBody>
          <a:bodyPr vert="horz" lIns="91440" tIns="45720" rIns="91440" bIns="45720" rtlCol="0" anchor="ctr" anchorCtr="0">
            <a:noAutofit/>
          </a:bodyPr>
          <a:lstStyle>
            <a:lvl1pPr marL="0" indent="0" algn="r" defTabSz="1218783" rtl="0" eaLnBrk="1" latinLnBrk="0" hangingPunct="1">
              <a:lnSpc>
                <a:spcPct val="80000"/>
              </a:lnSpc>
              <a:spcBef>
                <a:spcPct val="0"/>
              </a:spcBef>
              <a:buClr>
                <a:schemeClr val="tx1"/>
              </a:buClr>
              <a:buFont typeface="Ciscolight" pitchFamily="2" charset="0"/>
              <a:buNone/>
              <a:defRPr lang="en-US" sz="4000" b="1" kern="1200" spc="0" baseline="0" dirty="0">
                <a:solidFill>
                  <a:schemeClr val="tx2"/>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5" name="Date Placeholder 1">
            <a:extLst>
              <a:ext uri="{FF2B5EF4-FFF2-40B4-BE49-F238E27FC236}">
                <a16:creationId xmlns:a16="http://schemas.microsoft.com/office/drawing/2014/main" id="{02E2DCFC-90AB-485A-A143-3C5CCDE099AB}"/>
              </a:ext>
            </a:extLst>
          </p:cNvPr>
          <p:cNvSpPr>
            <a:spLocks noGrp="1"/>
          </p:cNvSpPr>
          <p:nvPr>
            <p:ph type="dt" sz="half" idx="15"/>
          </p:nvPr>
        </p:nvSpPr>
        <p:spPr>
          <a:xfrm>
            <a:off x="2" y="6889232"/>
            <a:ext cx="2843213" cy="205252"/>
          </a:xfrm>
        </p:spPr>
        <p:txBody>
          <a:bodyPr/>
          <a:lstStyle>
            <a:lvl1pPr>
              <a:defRPr sz="600"/>
            </a:lvl1pPr>
          </a:lstStyle>
          <a:p>
            <a:fld id="{603289AC-4C12-4E6D-B39B-A4756814FEEC}" type="datetimeFigureOut">
              <a:rPr lang="en-US" smtClean="0"/>
              <a:pPr/>
              <a:t>2/5/2024</a:t>
            </a:fld>
            <a:endParaRPr lang="en-US" dirty="0"/>
          </a:p>
        </p:txBody>
      </p:sp>
    </p:spTree>
    <p:extLst>
      <p:ext uri="{BB962C8B-B14F-4D97-AF65-F5344CB8AC3E}">
        <p14:creationId xmlns:p14="http://schemas.microsoft.com/office/powerpoint/2010/main" val="1013899289"/>
      </p:ext>
    </p:extLst>
  </p:cSld>
  <p:clrMapOvr>
    <a:masterClrMapping/>
  </p:clrMapOvr>
  <p:transition>
    <p:fade/>
  </p:transition>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E09665-1D1B-B36D-AA4F-4562BA004680}"/>
              </a:ext>
            </a:extLst>
          </p:cNvPr>
          <p:cNvSpPr>
            <a:spLocks noGrp="1"/>
          </p:cNvSpPr>
          <p:nvPr>
            <p:ph type="dt" sz="half" idx="10"/>
          </p:nvPr>
        </p:nvSpPr>
        <p:spPr/>
        <p:txBody>
          <a:bodyPr/>
          <a:lstStyle/>
          <a:p>
            <a:fld id="{D629D139-2578-489F-9D71-4E65FB5778DA}" type="datetimeFigureOut">
              <a:rPr lang="en-US" smtClean="0"/>
              <a:t>2/5/2024</a:t>
            </a:fld>
            <a:endParaRPr lang="en-US"/>
          </a:p>
        </p:txBody>
      </p:sp>
      <p:sp>
        <p:nvSpPr>
          <p:cNvPr id="3" name="Footer Placeholder 2" hidden="1">
            <a:extLst>
              <a:ext uri="{FF2B5EF4-FFF2-40B4-BE49-F238E27FC236}">
                <a16:creationId xmlns:a16="http://schemas.microsoft.com/office/drawing/2014/main" id="{7A2ED909-DEEA-832C-88A2-F003D59508A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A2640C4-F787-0581-2646-3B43AFE3FB3E}"/>
              </a:ext>
            </a:extLst>
          </p:cNvPr>
          <p:cNvSpPr>
            <a:spLocks noGrp="1"/>
          </p:cNvSpPr>
          <p:nvPr>
            <p:ph type="sldNum" sz="quarter" idx="12"/>
          </p:nvPr>
        </p:nvSpPr>
        <p:spPr/>
        <p:txBody>
          <a:bodyPr/>
          <a:lstStyle/>
          <a:p>
            <a:fld id="{71B9A0C4-4AA5-4FB6-8DEB-C99187AD797E}" type="slidenum">
              <a:rPr lang="en-US" smtClean="0"/>
              <a:t>‹#›</a:t>
            </a:fld>
            <a:endParaRPr lang="en-US"/>
          </a:p>
        </p:txBody>
      </p:sp>
    </p:spTree>
    <p:extLst>
      <p:ext uri="{BB962C8B-B14F-4D97-AF65-F5344CB8AC3E}">
        <p14:creationId xmlns:p14="http://schemas.microsoft.com/office/powerpoint/2010/main" val="1870465224"/>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Darker Color">
    <p:spTree>
      <p:nvGrpSpPr>
        <p:cNvPr id="1" name=""/>
        <p:cNvGrpSpPr/>
        <p:nvPr/>
      </p:nvGrpSpPr>
      <p:grpSpPr>
        <a:xfrm>
          <a:off x="0" y="0"/>
          <a:ext cx="0" cy="0"/>
          <a:chOff x="0" y="0"/>
          <a:chExt cx="0" cy="0"/>
        </a:xfrm>
      </p:grpSpPr>
      <p:pic>
        <p:nvPicPr>
          <p:cNvPr id="5" name="Picture 4" descr="Graphical user interface, application, Teams&#10;&#10;Description automatically generated">
            <a:extLst>
              <a:ext uri="{FF2B5EF4-FFF2-40B4-BE49-F238E27FC236}">
                <a16:creationId xmlns:a16="http://schemas.microsoft.com/office/drawing/2014/main" id="{2156EBBE-5B24-B87E-D6DA-77E1562EBD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
            <a:ext cx="12188825" cy="6857929"/>
          </a:xfrm>
          <a:prstGeom prst="rect">
            <a:avLst/>
          </a:prstGeom>
        </p:spPr>
      </p:pic>
      <p:sp>
        <p:nvSpPr>
          <p:cNvPr id="4" name="Footer Placeholder 3" hidden="1"/>
          <p:cNvSpPr>
            <a:spLocks noGrp="1"/>
          </p:cNvSpPr>
          <p:nvPr userDrawn="1">
            <p:ph type="ftr" sz="quarter" idx="11"/>
          </p:nvPr>
        </p:nvSpPr>
        <p:spPr/>
        <p:txBody>
          <a:bodyPr/>
          <a:lstStyle/>
          <a:p>
            <a:endParaRPr lang="en-US" dirty="0"/>
          </a:p>
        </p:txBody>
      </p:sp>
      <p:sp>
        <p:nvSpPr>
          <p:cNvPr id="13" name="Speaker name and date"/>
          <p:cNvSpPr>
            <a:spLocks noGrp="1"/>
          </p:cNvSpPr>
          <p:nvPr userDrawn="1">
            <p:ph type="subTitle" idx="1" hasCustomPrompt="1"/>
          </p:nvPr>
        </p:nvSpPr>
        <p:spPr>
          <a:xfrm>
            <a:off x="912590" y="3697228"/>
            <a:ext cx="5804989" cy="692595"/>
          </a:xfrm>
          <a:prstGeom prst="rect">
            <a:avLst/>
          </a:prstGeom>
        </p:spPr>
        <p:txBody>
          <a:bodyPr lIns="91440" tIns="45720" rIns="91440" bIns="45720" anchor="t" anchorCtr="0">
            <a:noAutofit/>
          </a:bodyPr>
          <a:lstStyle>
            <a:lvl1pPr marL="0" indent="0" algn="l">
              <a:lnSpc>
                <a:spcPts val="2666"/>
              </a:lnSpc>
              <a:spcBef>
                <a:spcPts val="0"/>
              </a:spcBef>
              <a:buNone/>
              <a:defRPr sz="1400" b="0" i="0">
                <a:solidFill>
                  <a:schemeClr val="bg1"/>
                </a:solidFill>
                <a:latin typeface="Arial" panose="020B0604020202020204" pitchFamily="34" charset="0"/>
                <a:cs typeface="Arial" panose="020B0604020202020204" pitchFamily="34" charset="0"/>
              </a:defRPr>
            </a:lvl1pPr>
            <a:lvl2pPr marL="609361" indent="0" algn="ctr">
              <a:buNone/>
              <a:defRPr>
                <a:solidFill>
                  <a:schemeClr val="tx1">
                    <a:tint val="75000"/>
                  </a:schemeClr>
                </a:solidFill>
              </a:defRPr>
            </a:lvl2pPr>
            <a:lvl3pPr marL="1218732" indent="0" algn="ctr">
              <a:buNone/>
              <a:defRPr>
                <a:solidFill>
                  <a:schemeClr val="tx1">
                    <a:tint val="75000"/>
                  </a:schemeClr>
                </a:solidFill>
              </a:defRPr>
            </a:lvl3pPr>
            <a:lvl4pPr marL="1828097" indent="0" algn="ctr">
              <a:buNone/>
              <a:defRPr>
                <a:solidFill>
                  <a:schemeClr val="tx1">
                    <a:tint val="75000"/>
                  </a:schemeClr>
                </a:solidFill>
              </a:defRPr>
            </a:lvl4pPr>
            <a:lvl5pPr marL="2437467" indent="0" algn="ctr">
              <a:buNone/>
              <a:defRPr>
                <a:solidFill>
                  <a:schemeClr val="tx1">
                    <a:tint val="75000"/>
                  </a:schemeClr>
                </a:solidFill>
              </a:defRPr>
            </a:lvl5pPr>
            <a:lvl6pPr marL="3046828" indent="0" algn="ctr">
              <a:buNone/>
              <a:defRPr>
                <a:solidFill>
                  <a:schemeClr val="tx1">
                    <a:tint val="75000"/>
                  </a:schemeClr>
                </a:solidFill>
              </a:defRPr>
            </a:lvl6pPr>
            <a:lvl7pPr marL="3656199" indent="0" algn="ctr">
              <a:buNone/>
              <a:defRPr>
                <a:solidFill>
                  <a:schemeClr val="tx1">
                    <a:tint val="75000"/>
                  </a:schemeClr>
                </a:solidFill>
              </a:defRPr>
            </a:lvl7pPr>
            <a:lvl8pPr marL="4265564" indent="0" algn="ctr">
              <a:buNone/>
              <a:defRPr>
                <a:solidFill>
                  <a:schemeClr val="tx1">
                    <a:tint val="75000"/>
                  </a:schemeClr>
                </a:solidFill>
              </a:defRPr>
            </a:lvl8pPr>
            <a:lvl9pPr marL="4874933" indent="0" algn="ctr">
              <a:buNone/>
              <a:defRPr>
                <a:solidFill>
                  <a:schemeClr val="tx1">
                    <a:tint val="75000"/>
                  </a:schemeClr>
                </a:solidFill>
              </a:defRPr>
            </a:lvl9pPr>
          </a:lstStyle>
          <a:p>
            <a:r>
              <a:rPr lang="en-US" dirty="0"/>
              <a:t>Speaker Name  | Speaker Title</a:t>
            </a:r>
          </a:p>
          <a:p>
            <a:r>
              <a:rPr lang="en-US" dirty="0"/>
              <a:t>Date</a:t>
            </a:r>
          </a:p>
        </p:txBody>
      </p:sp>
      <p:sp>
        <p:nvSpPr>
          <p:cNvPr id="14" name="Sub-title"/>
          <p:cNvSpPr>
            <a:spLocks noGrp="1"/>
          </p:cNvSpPr>
          <p:nvPr userDrawn="1">
            <p:ph type="body" sz="quarter" idx="13" hasCustomPrompt="1"/>
          </p:nvPr>
        </p:nvSpPr>
        <p:spPr>
          <a:xfrm>
            <a:off x="912590" y="3179805"/>
            <a:ext cx="6877606" cy="565804"/>
          </a:xfrm>
          <a:prstGeom prst="rect">
            <a:avLst/>
          </a:prstGeom>
        </p:spPr>
        <p:txBody>
          <a:bodyPr lIns="91440" tIns="45720" rIns="91440" bIns="45720">
            <a:noAutofit/>
          </a:bodyPr>
          <a:lstStyle>
            <a:lvl1pPr marL="0" indent="0">
              <a:buFont typeface="Arial" panose="020B0604020202020204" pitchFamily="34" charset="0"/>
              <a:buNone/>
              <a:defRPr sz="2400" b="0" baseline="0">
                <a:solidFill>
                  <a:schemeClr val="bg1"/>
                </a:solidFill>
                <a:latin typeface="Arial" panose="020B0604020202020204" pitchFamily="34" charset="0"/>
                <a:cs typeface="Arial" panose="020B0604020202020204" pitchFamily="34" charset="0"/>
              </a:defRPr>
            </a:lvl1pPr>
            <a:lvl2pPr marL="541687" indent="0">
              <a:buNone/>
              <a:defRPr/>
            </a:lvl2pPr>
            <a:lvl3pPr marL="759622" indent="0">
              <a:buNone/>
              <a:defRPr/>
            </a:lvl3pPr>
            <a:lvl4pPr marL="918321" indent="0">
              <a:buNone/>
              <a:defRPr/>
            </a:lvl4pPr>
            <a:lvl5pPr marL="1068552" indent="0">
              <a:buNone/>
              <a:defRPr/>
            </a:lvl5pPr>
          </a:lstStyle>
          <a:p>
            <a:pPr lvl="0"/>
            <a:r>
              <a:rPr lang="en-GB" dirty="0"/>
              <a:t>Presentation Subtitle</a:t>
            </a:r>
          </a:p>
        </p:txBody>
      </p:sp>
      <p:sp>
        <p:nvSpPr>
          <p:cNvPr id="15" name="Title"/>
          <p:cNvSpPr>
            <a:spLocks noGrp="1"/>
          </p:cNvSpPr>
          <p:nvPr userDrawn="1">
            <p:ph type="body" sz="quarter" idx="14" hasCustomPrompt="1"/>
          </p:nvPr>
        </p:nvSpPr>
        <p:spPr>
          <a:xfrm>
            <a:off x="912590" y="1907253"/>
            <a:ext cx="6882295" cy="1241286"/>
          </a:xfrm>
          <a:prstGeom prst="rect">
            <a:avLst/>
          </a:prstGeom>
          <a:effectLst/>
        </p:spPr>
        <p:txBody>
          <a:bodyPr>
            <a:noAutofit/>
          </a:bodyPr>
          <a:lstStyle>
            <a:lvl1pPr marL="0" indent="0">
              <a:lnSpc>
                <a:spcPts val="4000"/>
              </a:lnSpc>
              <a:spcBef>
                <a:spcPts val="0"/>
              </a:spcBef>
              <a:buFontTx/>
              <a:buNone/>
              <a:defRPr lang="en-US" sz="4000" b="1" i="0" u="none" strike="noStrike" cap="none" baseline="0" dirty="0" smtClean="0">
                <a:solidFill>
                  <a:schemeClr val="bg1"/>
                </a:solidFill>
                <a:latin typeface="Arial" panose="020B0604020202020204" pitchFamily="34" charset="0"/>
                <a:ea typeface="Arial" panose="020B0604020202020204" pitchFamily="34" charset="0"/>
                <a:cs typeface="Arial" panose="020B0604020202020204" pitchFamily="34" charset="0"/>
                <a:sym typeface="Arial"/>
              </a:defRPr>
            </a:lvl1pPr>
          </a:lstStyle>
          <a:p>
            <a:pPr marL="0" lvl="0" indent="0" algn="l" rtl="0" eaLnBrk="1" fontAlgn="base" hangingPunct="1">
              <a:lnSpc>
                <a:spcPct val="85000"/>
              </a:lnSpc>
              <a:spcBef>
                <a:spcPts val="0"/>
              </a:spcBef>
              <a:spcAft>
                <a:spcPts val="0"/>
              </a:spcAft>
              <a:buClr>
                <a:schemeClr val="tx2"/>
              </a:buClr>
              <a:buSzPts val="1400"/>
              <a:buFont typeface="Arial" panose="020B0604020202020204" pitchFamily="34" charset="0"/>
              <a:buNone/>
            </a:pPr>
            <a:r>
              <a:rPr lang="en-US" kern="0" dirty="0"/>
              <a:t>Presentation Title</a:t>
            </a:r>
          </a:p>
        </p:txBody>
      </p:sp>
      <p:pic>
        <p:nvPicPr>
          <p:cNvPr id="11" name="Picture 10">
            <a:extLst>
              <a:ext uri="{FF2B5EF4-FFF2-40B4-BE49-F238E27FC236}">
                <a16:creationId xmlns:a16="http://schemas.microsoft.com/office/drawing/2014/main" id="{E1F57CC2-02AB-D54C-ED15-0EA2B84C0AD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5136" y="462054"/>
            <a:ext cx="2166719" cy="461287"/>
          </a:xfrm>
          <a:prstGeom prst="rect">
            <a:avLst/>
          </a:prstGeom>
        </p:spPr>
      </p:pic>
      <p:sp>
        <p:nvSpPr>
          <p:cNvPr id="6" name="Date Placeholder 1">
            <a:extLst>
              <a:ext uri="{FF2B5EF4-FFF2-40B4-BE49-F238E27FC236}">
                <a16:creationId xmlns:a16="http://schemas.microsoft.com/office/drawing/2014/main" id="{342549AD-0043-F052-F3F8-6F99F8D107C8}"/>
              </a:ext>
            </a:extLst>
          </p:cNvPr>
          <p:cNvSpPr>
            <a:spLocks noGrp="1"/>
          </p:cNvSpPr>
          <p:nvPr>
            <p:ph type="dt" sz="half" idx="15"/>
          </p:nvPr>
        </p:nvSpPr>
        <p:spPr>
          <a:xfrm>
            <a:off x="2" y="6889232"/>
            <a:ext cx="2843213" cy="205252"/>
          </a:xfrm>
        </p:spPr>
        <p:txBody>
          <a:bodyPr/>
          <a:lstStyle>
            <a:lvl1pPr>
              <a:defRPr sz="600"/>
            </a:lvl1pPr>
          </a:lstStyle>
          <a:p>
            <a:fld id="{603289AC-4C12-4E6D-B39B-A4756814FEEC}" type="datetimeFigureOut">
              <a:rPr lang="en-US" smtClean="0"/>
              <a:pPr/>
              <a:t>2/5/2024</a:t>
            </a:fld>
            <a:endParaRPr lang="en-US" dirty="0"/>
          </a:p>
        </p:txBody>
      </p:sp>
    </p:spTree>
    <p:extLst>
      <p:ext uri="{BB962C8B-B14F-4D97-AF65-F5344CB8AC3E}">
        <p14:creationId xmlns:p14="http://schemas.microsoft.com/office/powerpoint/2010/main" val="1984322594"/>
      </p:ext>
    </p:extLst>
  </p:cSld>
  <p:clrMapOvr>
    <a:masterClrMapping/>
  </p:clrMapOvr>
  <p:transition>
    <p:fade/>
  </p:transition>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Rich Color 1">
    <p:spTree>
      <p:nvGrpSpPr>
        <p:cNvPr id="1" name=""/>
        <p:cNvGrpSpPr/>
        <p:nvPr/>
      </p:nvGrpSpPr>
      <p:grpSpPr>
        <a:xfrm>
          <a:off x="0" y="0"/>
          <a:ext cx="0" cy="0"/>
          <a:chOff x="0" y="0"/>
          <a:chExt cx="0" cy="0"/>
        </a:xfrm>
      </p:grpSpPr>
      <p:pic>
        <p:nvPicPr>
          <p:cNvPr id="8" name="Picture 7" descr="A screenshot of a video game&#10;&#10;Description automatically generated with medium confidence">
            <a:extLst>
              <a:ext uri="{FF2B5EF4-FFF2-40B4-BE49-F238E27FC236}">
                <a16:creationId xmlns:a16="http://schemas.microsoft.com/office/drawing/2014/main" id="{E814454D-60AB-AB5D-8771-F415DABC5F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
            <a:ext cx="12188825" cy="6857929"/>
          </a:xfrm>
          <a:prstGeom prst="rect">
            <a:avLst/>
          </a:prstGeom>
        </p:spPr>
      </p:pic>
      <p:sp>
        <p:nvSpPr>
          <p:cNvPr id="4" name="Footer Placeholder 3" hidden="1"/>
          <p:cNvSpPr>
            <a:spLocks noGrp="1"/>
          </p:cNvSpPr>
          <p:nvPr userDrawn="1">
            <p:ph type="ftr" sz="quarter" idx="11"/>
          </p:nvPr>
        </p:nvSpPr>
        <p:spPr/>
        <p:txBody>
          <a:bodyPr/>
          <a:lstStyle/>
          <a:p>
            <a:endParaRPr lang="en-US" dirty="0"/>
          </a:p>
        </p:txBody>
      </p:sp>
      <p:pic>
        <p:nvPicPr>
          <p:cNvPr id="11" name="Picture 10">
            <a:extLst>
              <a:ext uri="{FF2B5EF4-FFF2-40B4-BE49-F238E27FC236}">
                <a16:creationId xmlns:a16="http://schemas.microsoft.com/office/drawing/2014/main" id="{E1F57CC2-02AB-D54C-ED15-0EA2B84C0AD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4332" y="466344"/>
            <a:ext cx="2166719" cy="461287"/>
          </a:xfrm>
          <a:prstGeom prst="rect">
            <a:avLst/>
          </a:prstGeom>
        </p:spPr>
      </p:pic>
      <p:sp>
        <p:nvSpPr>
          <p:cNvPr id="6" name="Date Placeholder 1">
            <a:extLst>
              <a:ext uri="{FF2B5EF4-FFF2-40B4-BE49-F238E27FC236}">
                <a16:creationId xmlns:a16="http://schemas.microsoft.com/office/drawing/2014/main" id="{6C4D717C-06C1-12F6-0F8B-6D1B497A2479}"/>
              </a:ext>
            </a:extLst>
          </p:cNvPr>
          <p:cNvSpPr>
            <a:spLocks noGrp="1"/>
          </p:cNvSpPr>
          <p:nvPr>
            <p:ph type="dt" sz="half" idx="15"/>
          </p:nvPr>
        </p:nvSpPr>
        <p:spPr>
          <a:xfrm>
            <a:off x="2" y="6889232"/>
            <a:ext cx="2843213" cy="205252"/>
          </a:xfrm>
        </p:spPr>
        <p:txBody>
          <a:bodyPr/>
          <a:lstStyle>
            <a:lvl1pPr>
              <a:defRPr sz="600"/>
            </a:lvl1pPr>
          </a:lstStyle>
          <a:p>
            <a:fld id="{603289AC-4C12-4E6D-B39B-A4756814FEEC}" type="datetimeFigureOut">
              <a:rPr lang="en-US" smtClean="0"/>
              <a:pPr/>
              <a:t>2/5/2024</a:t>
            </a:fld>
            <a:endParaRPr lang="en-US" dirty="0"/>
          </a:p>
        </p:txBody>
      </p:sp>
      <p:sp>
        <p:nvSpPr>
          <p:cNvPr id="2" name="Speaker name and date">
            <a:extLst>
              <a:ext uri="{FF2B5EF4-FFF2-40B4-BE49-F238E27FC236}">
                <a16:creationId xmlns:a16="http://schemas.microsoft.com/office/drawing/2014/main" id="{D63D7FC8-90D4-DF96-36AB-4EB320882FC4}"/>
              </a:ext>
            </a:extLst>
          </p:cNvPr>
          <p:cNvSpPr>
            <a:spLocks noGrp="1"/>
          </p:cNvSpPr>
          <p:nvPr>
            <p:ph type="subTitle" idx="1" hasCustomPrompt="1"/>
          </p:nvPr>
        </p:nvSpPr>
        <p:spPr>
          <a:xfrm>
            <a:off x="912590" y="3697228"/>
            <a:ext cx="5804989" cy="692595"/>
          </a:xfrm>
          <a:prstGeom prst="rect">
            <a:avLst/>
          </a:prstGeom>
        </p:spPr>
        <p:txBody>
          <a:bodyPr lIns="91440" tIns="45720" rIns="91440" bIns="45720" anchor="t" anchorCtr="0">
            <a:noAutofit/>
          </a:bodyPr>
          <a:lstStyle>
            <a:lvl1pPr marL="0" indent="0" algn="l">
              <a:lnSpc>
                <a:spcPts val="2666"/>
              </a:lnSpc>
              <a:spcBef>
                <a:spcPts val="0"/>
              </a:spcBef>
              <a:buNone/>
              <a:defRPr sz="1400" b="0" i="0">
                <a:solidFill>
                  <a:schemeClr val="bg1"/>
                </a:solidFill>
                <a:latin typeface="Arial" panose="020B0604020202020204" pitchFamily="34" charset="0"/>
                <a:cs typeface="Arial" panose="020B0604020202020204" pitchFamily="34" charset="0"/>
              </a:defRPr>
            </a:lvl1pPr>
            <a:lvl2pPr marL="609361" indent="0" algn="ctr">
              <a:buNone/>
              <a:defRPr>
                <a:solidFill>
                  <a:schemeClr val="tx1">
                    <a:tint val="75000"/>
                  </a:schemeClr>
                </a:solidFill>
              </a:defRPr>
            </a:lvl2pPr>
            <a:lvl3pPr marL="1218732" indent="0" algn="ctr">
              <a:buNone/>
              <a:defRPr>
                <a:solidFill>
                  <a:schemeClr val="tx1">
                    <a:tint val="75000"/>
                  </a:schemeClr>
                </a:solidFill>
              </a:defRPr>
            </a:lvl3pPr>
            <a:lvl4pPr marL="1828097" indent="0" algn="ctr">
              <a:buNone/>
              <a:defRPr>
                <a:solidFill>
                  <a:schemeClr val="tx1">
                    <a:tint val="75000"/>
                  </a:schemeClr>
                </a:solidFill>
              </a:defRPr>
            </a:lvl4pPr>
            <a:lvl5pPr marL="2437467" indent="0" algn="ctr">
              <a:buNone/>
              <a:defRPr>
                <a:solidFill>
                  <a:schemeClr val="tx1">
                    <a:tint val="75000"/>
                  </a:schemeClr>
                </a:solidFill>
              </a:defRPr>
            </a:lvl5pPr>
            <a:lvl6pPr marL="3046828" indent="0" algn="ctr">
              <a:buNone/>
              <a:defRPr>
                <a:solidFill>
                  <a:schemeClr val="tx1">
                    <a:tint val="75000"/>
                  </a:schemeClr>
                </a:solidFill>
              </a:defRPr>
            </a:lvl6pPr>
            <a:lvl7pPr marL="3656199" indent="0" algn="ctr">
              <a:buNone/>
              <a:defRPr>
                <a:solidFill>
                  <a:schemeClr val="tx1">
                    <a:tint val="75000"/>
                  </a:schemeClr>
                </a:solidFill>
              </a:defRPr>
            </a:lvl7pPr>
            <a:lvl8pPr marL="4265564" indent="0" algn="ctr">
              <a:buNone/>
              <a:defRPr>
                <a:solidFill>
                  <a:schemeClr val="tx1">
                    <a:tint val="75000"/>
                  </a:schemeClr>
                </a:solidFill>
              </a:defRPr>
            </a:lvl8pPr>
            <a:lvl9pPr marL="4874933" indent="0" algn="ctr">
              <a:buNone/>
              <a:defRPr>
                <a:solidFill>
                  <a:schemeClr val="tx1">
                    <a:tint val="75000"/>
                  </a:schemeClr>
                </a:solidFill>
              </a:defRPr>
            </a:lvl9pPr>
          </a:lstStyle>
          <a:p>
            <a:r>
              <a:rPr lang="en-US" dirty="0"/>
              <a:t>Speaker Name  | Speaker Title</a:t>
            </a:r>
          </a:p>
          <a:p>
            <a:r>
              <a:rPr lang="en-US" dirty="0"/>
              <a:t>Date</a:t>
            </a:r>
          </a:p>
        </p:txBody>
      </p:sp>
      <p:sp>
        <p:nvSpPr>
          <p:cNvPr id="3" name="Sub-title">
            <a:extLst>
              <a:ext uri="{FF2B5EF4-FFF2-40B4-BE49-F238E27FC236}">
                <a16:creationId xmlns:a16="http://schemas.microsoft.com/office/drawing/2014/main" id="{64F46D83-83EC-10B8-11A3-55202C4A614B}"/>
              </a:ext>
            </a:extLst>
          </p:cNvPr>
          <p:cNvSpPr>
            <a:spLocks noGrp="1"/>
          </p:cNvSpPr>
          <p:nvPr>
            <p:ph type="body" sz="quarter" idx="13" hasCustomPrompt="1"/>
          </p:nvPr>
        </p:nvSpPr>
        <p:spPr>
          <a:xfrm>
            <a:off x="912590" y="3179805"/>
            <a:ext cx="6877606" cy="565804"/>
          </a:xfrm>
          <a:prstGeom prst="rect">
            <a:avLst/>
          </a:prstGeom>
        </p:spPr>
        <p:txBody>
          <a:bodyPr lIns="91440" tIns="45720" rIns="91440" bIns="45720">
            <a:noAutofit/>
          </a:bodyPr>
          <a:lstStyle>
            <a:lvl1pPr marL="0" indent="0">
              <a:buFont typeface="Arial" panose="020B0604020202020204" pitchFamily="34" charset="0"/>
              <a:buNone/>
              <a:defRPr sz="2400" b="0" baseline="0">
                <a:solidFill>
                  <a:schemeClr val="bg1"/>
                </a:solidFill>
                <a:latin typeface="Arial" panose="020B0604020202020204" pitchFamily="34" charset="0"/>
                <a:cs typeface="Arial" panose="020B0604020202020204" pitchFamily="34" charset="0"/>
              </a:defRPr>
            </a:lvl1pPr>
            <a:lvl2pPr marL="541687" indent="0">
              <a:buNone/>
              <a:defRPr/>
            </a:lvl2pPr>
            <a:lvl3pPr marL="759622" indent="0">
              <a:buNone/>
              <a:defRPr/>
            </a:lvl3pPr>
            <a:lvl4pPr marL="918321" indent="0">
              <a:buNone/>
              <a:defRPr/>
            </a:lvl4pPr>
            <a:lvl5pPr marL="1068552" indent="0">
              <a:buNone/>
              <a:defRPr/>
            </a:lvl5pPr>
          </a:lstStyle>
          <a:p>
            <a:pPr lvl="0"/>
            <a:r>
              <a:rPr lang="en-GB" dirty="0"/>
              <a:t>Presentation Subtitle</a:t>
            </a:r>
          </a:p>
        </p:txBody>
      </p:sp>
      <p:sp>
        <p:nvSpPr>
          <p:cNvPr id="7" name="Title">
            <a:extLst>
              <a:ext uri="{FF2B5EF4-FFF2-40B4-BE49-F238E27FC236}">
                <a16:creationId xmlns:a16="http://schemas.microsoft.com/office/drawing/2014/main" id="{FBAF423F-183C-39AD-F626-34DDA66E2026}"/>
              </a:ext>
            </a:extLst>
          </p:cNvPr>
          <p:cNvSpPr>
            <a:spLocks noGrp="1"/>
          </p:cNvSpPr>
          <p:nvPr>
            <p:ph type="body" sz="quarter" idx="14" hasCustomPrompt="1"/>
          </p:nvPr>
        </p:nvSpPr>
        <p:spPr>
          <a:xfrm>
            <a:off x="912590" y="1907253"/>
            <a:ext cx="6882295" cy="1241286"/>
          </a:xfrm>
          <a:prstGeom prst="rect">
            <a:avLst/>
          </a:prstGeom>
          <a:effectLst/>
        </p:spPr>
        <p:txBody>
          <a:bodyPr>
            <a:noAutofit/>
          </a:bodyPr>
          <a:lstStyle>
            <a:lvl1pPr marL="0" indent="0">
              <a:lnSpc>
                <a:spcPts val="4000"/>
              </a:lnSpc>
              <a:spcBef>
                <a:spcPts val="0"/>
              </a:spcBef>
              <a:buFontTx/>
              <a:buNone/>
              <a:defRPr lang="en-US" sz="4000" b="1" i="0" u="none" strike="noStrike" cap="none" baseline="0" dirty="0" smtClean="0">
                <a:solidFill>
                  <a:schemeClr val="bg1"/>
                </a:solidFill>
                <a:latin typeface="Arial" panose="020B0604020202020204" pitchFamily="34" charset="0"/>
                <a:ea typeface="Arial" panose="020B0604020202020204" pitchFamily="34" charset="0"/>
                <a:cs typeface="Arial" panose="020B0604020202020204" pitchFamily="34" charset="0"/>
                <a:sym typeface="Arial"/>
              </a:defRPr>
            </a:lvl1pPr>
          </a:lstStyle>
          <a:p>
            <a:pPr marL="0" lvl="0" indent="0" algn="l" rtl="0" eaLnBrk="1" fontAlgn="base" hangingPunct="1">
              <a:lnSpc>
                <a:spcPct val="85000"/>
              </a:lnSpc>
              <a:spcBef>
                <a:spcPts val="0"/>
              </a:spcBef>
              <a:spcAft>
                <a:spcPts val="0"/>
              </a:spcAft>
              <a:buClr>
                <a:schemeClr val="tx2"/>
              </a:buClr>
              <a:buSzPts val="1400"/>
              <a:buFont typeface="Arial" panose="020B0604020202020204" pitchFamily="34" charset="0"/>
              <a:buNone/>
            </a:pPr>
            <a:r>
              <a:rPr lang="en-US" kern="0" dirty="0"/>
              <a:t>Presentation Title</a:t>
            </a:r>
          </a:p>
        </p:txBody>
      </p:sp>
    </p:spTree>
    <p:extLst>
      <p:ext uri="{BB962C8B-B14F-4D97-AF65-F5344CB8AC3E}">
        <p14:creationId xmlns:p14="http://schemas.microsoft.com/office/powerpoint/2010/main" val="4019945527"/>
      </p:ext>
    </p:extLst>
  </p:cSld>
  <p:clrMapOvr>
    <a:masterClrMapping/>
  </p:clrMapOvr>
  <p:transition>
    <p:fade/>
  </p:transition>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Rich Color 2">
    <p:spTree>
      <p:nvGrpSpPr>
        <p:cNvPr id="1" name=""/>
        <p:cNvGrpSpPr/>
        <p:nvPr/>
      </p:nvGrpSpPr>
      <p:grpSpPr>
        <a:xfrm>
          <a:off x="0" y="0"/>
          <a:ext cx="0" cy="0"/>
          <a:chOff x="0" y="0"/>
          <a:chExt cx="0" cy="0"/>
        </a:xfrm>
      </p:grpSpPr>
      <p:pic>
        <p:nvPicPr>
          <p:cNvPr id="5" name="Picture 4" descr="Graphical user interface&#10;&#10;Description automatically generated">
            <a:extLst>
              <a:ext uri="{FF2B5EF4-FFF2-40B4-BE49-F238E27FC236}">
                <a16:creationId xmlns:a16="http://schemas.microsoft.com/office/drawing/2014/main" id="{A1E88D30-E4AC-858A-56AE-569AD04D760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77"/>
          <a:stretch/>
        </p:blipFill>
        <p:spPr>
          <a:xfrm>
            <a:off x="2" y="11677"/>
            <a:ext cx="12188824" cy="6857929"/>
          </a:xfrm>
          <a:prstGeom prst="rect">
            <a:avLst/>
          </a:prstGeom>
        </p:spPr>
      </p:pic>
      <p:sp>
        <p:nvSpPr>
          <p:cNvPr id="4" name="Footer Placeholder 3" hidden="1"/>
          <p:cNvSpPr>
            <a:spLocks noGrp="1"/>
          </p:cNvSpPr>
          <p:nvPr userDrawn="1">
            <p:ph type="ftr" sz="quarter" idx="11"/>
          </p:nvPr>
        </p:nvSpPr>
        <p:spPr/>
        <p:txBody>
          <a:bodyPr/>
          <a:lstStyle/>
          <a:p>
            <a:endParaRPr lang="en-US" dirty="0"/>
          </a:p>
        </p:txBody>
      </p:sp>
      <p:pic>
        <p:nvPicPr>
          <p:cNvPr id="11" name="Picture 10">
            <a:extLst>
              <a:ext uri="{FF2B5EF4-FFF2-40B4-BE49-F238E27FC236}">
                <a16:creationId xmlns:a16="http://schemas.microsoft.com/office/drawing/2014/main" id="{E1F57CC2-02AB-D54C-ED15-0EA2B84C0AD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4332" y="466344"/>
            <a:ext cx="2166719" cy="461287"/>
          </a:xfrm>
          <a:prstGeom prst="rect">
            <a:avLst/>
          </a:prstGeom>
        </p:spPr>
      </p:pic>
      <p:sp>
        <p:nvSpPr>
          <p:cNvPr id="6" name="Date Placeholder 1">
            <a:extLst>
              <a:ext uri="{FF2B5EF4-FFF2-40B4-BE49-F238E27FC236}">
                <a16:creationId xmlns:a16="http://schemas.microsoft.com/office/drawing/2014/main" id="{6C4D717C-06C1-12F6-0F8B-6D1B497A2479}"/>
              </a:ext>
            </a:extLst>
          </p:cNvPr>
          <p:cNvSpPr>
            <a:spLocks noGrp="1"/>
          </p:cNvSpPr>
          <p:nvPr>
            <p:ph type="dt" sz="half" idx="15"/>
          </p:nvPr>
        </p:nvSpPr>
        <p:spPr>
          <a:xfrm>
            <a:off x="2" y="6889232"/>
            <a:ext cx="2843213" cy="205252"/>
          </a:xfrm>
        </p:spPr>
        <p:txBody>
          <a:bodyPr/>
          <a:lstStyle>
            <a:lvl1pPr>
              <a:defRPr sz="600"/>
            </a:lvl1pPr>
          </a:lstStyle>
          <a:p>
            <a:fld id="{603289AC-4C12-4E6D-B39B-A4756814FEEC}" type="datetimeFigureOut">
              <a:rPr lang="en-US" smtClean="0"/>
              <a:pPr/>
              <a:t>2/5/2024</a:t>
            </a:fld>
            <a:endParaRPr lang="en-US" dirty="0"/>
          </a:p>
        </p:txBody>
      </p:sp>
      <p:sp>
        <p:nvSpPr>
          <p:cNvPr id="2" name="Speaker name and date">
            <a:extLst>
              <a:ext uri="{FF2B5EF4-FFF2-40B4-BE49-F238E27FC236}">
                <a16:creationId xmlns:a16="http://schemas.microsoft.com/office/drawing/2014/main" id="{D63D7FC8-90D4-DF96-36AB-4EB320882FC4}"/>
              </a:ext>
            </a:extLst>
          </p:cNvPr>
          <p:cNvSpPr>
            <a:spLocks noGrp="1"/>
          </p:cNvSpPr>
          <p:nvPr>
            <p:ph type="subTitle" idx="1" hasCustomPrompt="1"/>
          </p:nvPr>
        </p:nvSpPr>
        <p:spPr>
          <a:xfrm>
            <a:off x="912590" y="3697228"/>
            <a:ext cx="5804989" cy="692595"/>
          </a:xfrm>
          <a:prstGeom prst="rect">
            <a:avLst/>
          </a:prstGeom>
        </p:spPr>
        <p:txBody>
          <a:bodyPr lIns="91440" tIns="45720" rIns="91440" bIns="45720" anchor="t" anchorCtr="0">
            <a:noAutofit/>
          </a:bodyPr>
          <a:lstStyle>
            <a:lvl1pPr marL="0" indent="0" algn="l">
              <a:lnSpc>
                <a:spcPts val="2666"/>
              </a:lnSpc>
              <a:spcBef>
                <a:spcPts val="0"/>
              </a:spcBef>
              <a:buNone/>
              <a:defRPr sz="1400" b="0" i="0">
                <a:solidFill>
                  <a:schemeClr val="bg1"/>
                </a:solidFill>
                <a:latin typeface="Arial" panose="020B0604020202020204" pitchFamily="34" charset="0"/>
                <a:cs typeface="Arial" panose="020B0604020202020204" pitchFamily="34" charset="0"/>
              </a:defRPr>
            </a:lvl1pPr>
            <a:lvl2pPr marL="609361" indent="0" algn="ctr">
              <a:buNone/>
              <a:defRPr>
                <a:solidFill>
                  <a:schemeClr val="tx1">
                    <a:tint val="75000"/>
                  </a:schemeClr>
                </a:solidFill>
              </a:defRPr>
            </a:lvl2pPr>
            <a:lvl3pPr marL="1218732" indent="0" algn="ctr">
              <a:buNone/>
              <a:defRPr>
                <a:solidFill>
                  <a:schemeClr val="tx1">
                    <a:tint val="75000"/>
                  </a:schemeClr>
                </a:solidFill>
              </a:defRPr>
            </a:lvl3pPr>
            <a:lvl4pPr marL="1828097" indent="0" algn="ctr">
              <a:buNone/>
              <a:defRPr>
                <a:solidFill>
                  <a:schemeClr val="tx1">
                    <a:tint val="75000"/>
                  </a:schemeClr>
                </a:solidFill>
              </a:defRPr>
            </a:lvl4pPr>
            <a:lvl5pPr marL="2437467" indent="0" algn="ctr">
              <a:buNone/>
              <a:defRPr>
                <a:solidFill>
                  <a:schemeClr val="tx1">
                    <a:tint val="75000"/>
                  </a:schemeClr>
                </a:solidFill>
              </a:defRPr>
            </a:lvl5pPr>
            <a:lvl6pPr marL="3046828" indent="0" algn="ctr">
              <a:buNone/>
              <a:defRPr>
                <a:solidFill>
                  <a:schemeClr val="tx1">
                    <a:tint val="75000"/>
                  </a:schemeClr>
                </a:solidFill>
              </a:defRPr>
            </a:lvl6pPr>
            <a:lvl7pPr marL="3656199" indent="0" algn="ctr">
              <a:buNone/>
              <a:defRPr>
                <a:solidFill>
                  <a:schemeClr val="tx1">
                    <a:tint val="75000"/>
                  </a:schemeClr>
                </a:solidFill>
              </a:defRPr>
            </a:lvl7pPr>
            <a:lvl8pPr marL="4265564" indent="0" algn="ctr">
              <a:buNone/>
              <a:defRPr>
                <a:solidFill>
                  <a:schemeClr val="tx1">
                    <a:tint val="75000"/>
                  </a:schemeClr>
                </a:solidFill>
              </a:defRPr>
            </a:lvl8pPr>
            <a:lvl9pPr marL="4874933" indent="0" algn="ctr">
              <a:buNone/>
              <a:defRPr>
                <a:solidFill>
                  <a:schemeClr val="tx1">
                    <a:tint val="75000"/>
                  </a:schemeClr>
                </a:solidFill>
              </a:defRPr>
            </a:lvl9pPr>
          </a:lstStyle>
          <a:p>
            <a:r>
              <a:rPr lang="en-US" dirty="0"/>
              <a:t>Speaker Name  | Speaker Title</a:t>
            </a:r>
          </a:p>
          <a:p>
            <a:r>
              <a:rPr lang="en-US" dirty="0"/>
              <a:t>Date</a:t>
            </a:r>
          </a:p>
        </p:txBody>
      </p:sp>
      <p:sp>
        <p:nvSpPr>
          <p:cNvPr id="3" name="Sub-title">
            <a:extLst>
              <a:ext uri="{FF2B5EF4-FFF2-40B4-BE49-F238E27FC236}">
                <a16:creationId xmlns:a16="http://schemas.microsoft.com/office/drawing/2014/main" id="{64F46D83-83EC-10B8-11A3-55202C4A614B}"/>
              </a:ext>
            </a:extLst>
          </p:cNvPr>
          <p:cNvSpPr>
            <a:spLocks noGrp="1"/>
          </p:cNvSpPr>
          <p:nvPr>
            <p:ph type="body" sz="quarter" idx="13" hasCustomPrompt="1"/>
          </p:nvPr>
        </p:nvSpPr>
        <p:spPr>
          <a:xfrm>
            <a:off x="912590" y="3179805"/>
            <a:ext cx="6877606" cy="565804"/>
          </a:xfrm>
          <a:prstGeom prst="rect">
            <a:avLst/>
          </a:prstGeom>
        </p:spPr>
        <p:txBody>
          <a:bodyPr lIns="91440" tIns="45720" rIns="91440" bIns="45720">
            <a:noAutofit/>
          </a:bodyPr>
          <a:lstStyle>
            <a:lvl1pPr marL="0" indent="0">
              <a:buFont typeface="Arial" panose="020B0604020202020204" pitchFamily="34" charset="0"/>
              <a:buNone/>
              <a:defRPr sz="2400" b="0" baseline="0">
                <a:solidFill>
                  <a:schemeClr val="bg1"/>
                </a:solidFill>
                <a:latin typeface="Arial" panose="020B0604020202020204" pitchFamily="34" charset="0"/>
                <a:cs typeface="Arial" panose="020B0604020202020204" pitchFamily="34" charset="0"/>
              </a:defRPr>
            </a:lvl1pPr>
            <a:lvl2pPr marL="541687" indent="0">
              <a:buNone/>
              <a:defRPr/>
            </a:lvl2pPr>
            <a:lvl3pPr marL="759622" indent="0">
              <a:buNone/>
              <a:defRPr/>
            </a:lvl3pPr>
            <a:lvl4pPr marL="918321" indent="0">
              <a:buNone/>
              <a:defRPr/>
            </a:lvl4pPr>
            <a:lvl5pPr marL="1068552" indent="0">
              <a:buNone/>
              <a:defRPr/>
            </a:lvl5pPr>
          </a:lstStyle>
          <a:p>
            <a:pPr lvl="0"/>
            <a:r>
              <a:rPr lang="en-GB" dirty="0"/>
              <a:t>Presentation Subtitle</a:t>
            </a:r>
          </a:p>
        </p:txBody>
      </p:sp>
      <p:sp>
        <p:nvSpPr>
          <p:cNvPr id="7" name="Title">
            <a:extLst>
              <a:ext uri="{FF2B5EF4-FFF2-40B4-BE49-F238E27FC236}">
                <a16:creationId xmlns:a16="http://schemas.microsoft.com/office/drawing/2014/main" id="{FBAF423F-183C-39AD-F626-34DDA66E2026}"/>
              </a:ext>
            </a:extLst>
          </p:cNvPr>
          <p:cNvSpPr>
            <a:spLocks noGrp="1"/>
          </p:cNvSpPr>
          <p:nvPr>
            <p:ph type="body" sz="quarter" idx="14" hasCustomPrompt="1"/>
          </p:nvPr>
        </p:nvSpPr>
        <p:spPr>
          <a:xfrm>
            <a:off x="912590" y="1907253"/>
            <a:ext cx="6882295" cy="1241286"/>
          </a:xfrm>
          <a:prstGeom prst="rect">
            <a:avLst/>
          </a:prstGeom>
          <a:effectLst/>
        </p:spPr>
        <p:txBody>
          <a:bodyPr>
            <a:noAutofit/>
          </a:bodyPr>
          <a:lstStyle>
            <a:lvl1pPr marL="0" indent="0">
              <a:lnSpc>
                <a:spcPts val="4000"/>
              </a:lnSpc>
              <a:spcBef>
                <a:spcPts val="0"/>
              </a:spcBef>
              <a:buFontTx/>
              <a:buNone/>
              <a:defRPr lang="en-US" sz="4000" b="1" i="0" u="none" strike="noStrike" cap="none" baseline="0" dirty="0" smtClean="0">
                <a:solidFill>
                  <a:schemeClr val="bg1"/>
                </a:solidFill>
                <a:latin typeface="Arial" panose="020B0604020202020204" pitchFamily="34" charset="0"/>
                <a:ea typeface="Arial" panose="020B0604020202020204" pitchFamily="34" charset="0"/>
                <a:cs typeface="Arial" panose="020B0604020202020204" pitchFamily="34" charset="0"/>
                <a:sym typeface="Arial"/>
              </a:defRPr>
            </a:lvl1pPr>
          </a:lstStyle>
          <a:p>
            <a:pPr marL="0" lvl="0" indent="0" algn="l" rtl="0" eaLnBrk="1" fontAlgn="base" hangingPunct="1">
              <a:lnSpc>
                <a:spcPct val="85000"/>
              </a:lnSpc>
              <a:spcBef>
                <a:spcPts val="0"/>
              </a:spcBef>
              <a:spcAft>
                <a:spcPts val="0"/>
              </a:spcAft>
              <a:buClr>
                <a:schemeClr val="tx2"/>
              </a:buClr>
              <a:buSzPts val="1400"/>
              <a:buFont typeface="Arial" panose="020B0604020202020204" pitchFamily="34" charset="0"/>
              <a:buNone/>
            </a:pPr>
            <a:r>
              <a:rPr lang="en-US" kern="0" dirty="0"/>
              <a:t>Presentation Title</a:t>
            </a:r>
          </a:p>
        </p:txBody>
      </p:sp>
    </p:spTree>
    <p:extLst>
      <p:ext uri="{BB962C8B-B14F-4D97-AF65-F5344CB8AC3E}">
        <p14:creationId xmlns:p14="http://schemas.microsoft.com/office/powerpoint/2010/main" val="2139771843"/>
      </p:ext>
    </p:extLst>
  </p:cSld>
  <p:clrMapOvr>
    <a:masterClrMapping/>
  </p:clrMapOvr>
  <p:transition>
    <p:fade/>
  </p:transition>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dark backgroun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3B830C-1A0E-17DE-6650-A0E3C05D61D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35"/>
            <a:ext cx="12188825" cy="6857928"/>
          </a:xfrm>
          <a:prstGeom prst="rect">
            <a:avLst/>
          </a:prstGeom>
        </p:spPr>
      </p:pic>
      <p:sp>
        <p:nvSpPr>
          <p:cNvPr id="4" name="Footer Placeholder 3" hidden="1"/>
          <p:cNvSpPr>
            <a:spLocks noGrp="1"/>
          </p:cNvSpPr>
          <p:nvPr>
            <p:ph type="ftr" sz="quarter" idx="11"/>
          </p:nvPr>
        </p:nvSpPr>
        <p:spPr/>
        <p:txBody>
          <a:bodyPr/>
          <a:lstStyle/>
          <a:p>
            <a:endParaRPr lang="en-US" dirty="0"/>
          </a:p>
        </p:txBody>
      </p:sp>
      <p:sp>
        <p:nvSpPr>
          <p:cNvPr id="5" name="Agenda list"/>
          <p:cNvSpPr>
            <a:spLocks noGrp="1"/>
          </p:cNvSpPr>
          <p:nvPr>
            <p:ph sz="quarter" idx="13"/>
          </p:nvPr>
        </p:nvSpPr>
        <p:spPr>
          <a:xfrm>
            <a:off x="1166812" y="1683969"/>
            <a:ext cx="9211620" cy="4163242"/>
          </a:xfrm>
        </p:spPr>
        <p:txBody>
          <a:bodyPr/>
          <a:lstStyle>
            <a:lvl1pPr marL="228600" indent="-228600">
              <a:lnSpc>
                <a:spcPct val="120000"/>
              </a:lnSpc>
              <a:buClr>
                <a:schemeClr val="bg1"/>
              </a:buClr>
              <a:buFont typeface="Calibri" panose="020F0502020204030204" pitchFamily="34" charset="0"/>
              <a:buChar char="•"/>
              <a:defRPr sz="2400">
                <a:solidFill>
                  <a:schemeClr val="bg1"/>
                </a:solidFill>
              </a:defRPr>
            </a:lvl1pPr>
            <a:lvl2pPr marL="576072" indent="-228600">
              <a:buClr>
                <a:schemeClr val="bg1"/>
              </a:buClr>
              <a:buFont typeface="Calibri" panose="020F0502020204030204" pitchFamily="34" charset="0"/>
              <a:buChar char="̶"/>
              <a:defRPr>
                <a:solidFill>
                  <a:schemeClr val="bg1"/>
                </a:solidFill>
              </a:defRPr>
            </a:lvl2pPr>
          </a:lstStyle>
          <a:p>
            <a:pPr lvl="0"/>
            <a:r>
              <a:rPr lang="en-US"/>
              <a:t>Edit Master text styles</a:t>
            </a:r>
          </a:p>
          <a:p>
            <a:pPr lvl="1"/>
            <a:r>
              <a:rPr lang="en-US"/>
              <a:t>Second level</a:t>
            </a:r>
          </a:p>
        </p:txBody>
      </p:sp>
      <p:sp>
        <p:nvSpPr>
          <p:cNvPr id="6" name="Slide Title"/>
          <p:cNvSpPr>
            <a:spLocks noGrp="1"/>
          </p:cNvSpPr>
          <p:nvPr>
            <p:ph type="title"/>
          </p:nvPr>
        </p:nvSpPr>
        <p:spPr>
          <a:xfrm>
            <a:off x="1166812" y="976680"/>
            <a:ext cx="10288587" cy="707289"/>
          </a:xfrm>
        </p:spPr>
        <p:txBody>
          <a:bodyPr/>
          <a:lstStyle>
            <a:lvl1pPr>
              <a:defRPr>
                <a:solidFill>
                  <a:schemeClr val="accent1"/>
                </a:solidFill>
              </a:defRPr>
            </a:lvl1pPr>
          </a:lstStyle>
          <a:p>
            <a:r>
              <a:rPr lang="en-US"/>
              <a:t>Click to edit Master title style</a:t>
            </a:r>
            <a:endParaRPr lang="en-US" dirty="0"/>
          </a:p>
        </p:txBody>
      </p:sp>
      <p:sp>
        <p:nvSpPr>
          <p:cNvPr id="14" name="Date Placeholder 1">
            <a:extLst>
              <a:ext uri="{FF2B5EF4-FFF2-40B4-BE49-F238E27FC236}">
                <a16:creationId xmlns:a16="http://schemas.microsoft.com/office/drawing/2014/main" id="{4D4098A1-1E65-2C8D-83D1-7D0449DD90F8}"/>
              </a:ext>
            </a:extLst>
          </p:cNvPr>
          <p:cNvSpPr>
            <a:spLocks noGrp="1"/>
          </p:cNvSpPr>
          <p:nvPr>
            <p:ph type="dt" sz="half" idx="15"/>
          </p:nvPr>
        </p:nvSpPr>
        <p:spPr>
          <a:xfrm>
            <a:off x="2" y="6889232"/>
            <a:ext cx="2843213" cy="205252"/>
          </a:xfrm>
        </p:spPr>
        <p:txBody>
          <a:bodyPr/>
          <a:lstStyle>
            <a:lvl1pPr>
              <a:defRPr sz="600"/>
            </a:lvl1pPr>
          </a:lstStyle>
          <a:p>
            <a:fld id="{603289AC-4C12-4E6D-B39B-A4756814FEEC}" type="datetimeFigureOut">
              <a:rPr lang="en-US" smtClean="0"/>
              <a:pPr/>
              <a:t>2/5/2024</a:t>
            </a:fld>
            <a:endParaRPr lang="en-US" dirty="0"/>
          </a:p>
        </p:txBody>
      </p:sp>
      <p:sp>
        <p:nvSpPr>
          <p:cNvPr id="7" name="Footer_copyright">
            <a:extLst>
              <a:ext uri="{FF2B5EF4-FFF2-40B4-BE49-F238E27FC236}">
                <a16:creationId xmlns:a16="http://schemas.microsoft.com/office/drawing/2014/main" id="{F0F72C6C-6217-6D49-A3A2-A1064F46E6BD}"/>
              </a:ext>
            </a:extLst>
          </p:cNvPr>
          <p:cNvSpPr txBox="1">
            <a:spLocks/>
          </p:cNvSpPr>
          <p:nvPr userDrawn="1"/>
        </p:nvSpPr>
        <p:spPr>
          <a:xfrm>
            <a:off x="9080500" y="6543258"/>
            <a:ext cx="2744799" cy="304221"/>
          </a:xfrm>
          <a:prstGeom prst="rect">
            <a:avLst/>
          </a:prstGeom>
        </p:spPr>
        <p:txBody>
          <a:bodyPr wrap="square" lIns="121899" tIns="60949" rIns="121899" bIns="60949" anchor="ctr">
            <a:noAutofit/>
          </a:bodyPr>
          <a:lstStyle>
            <a:defPPr>
              <a:defRPr lang="en-US"/>
            </a:defPPr>
            <a:lvl1pPr algn="ctr" rtl="0" fontAlgn="base">
              <a:spcBef>
                <a:spcPct val="20000"/>
              </a:spcBef>
              <a:spcAft>
                <a:spcPct val="0"/>
              </a:spcAft>
              <a:buClr>
                <a:schemeClr val="accent2"/>
              </a:buClr>
              <a:buSzPct val="65000"/>
              <a:buFont typeface="Wingdings" pitchFamily="2" charset="2"/>
              <a:defRPr sz="900" kern="1200">
                <a:solidFill>
                  <a:schemeClr val="bg1"/>
                </a:solidFill>
                <a:latin typeface="+mn-lt"/>
                <a:ea typeface="+mn-ea"/>
                <a:cs typeface="+mn-cs"/>
              </a:defRPr>
            </a:lvl1pPr>
            <a:lvl2pPr marL="4572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2pPr>
            <a:lvl3pPr marL="9144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3pPr>
            <a:lvl4pPr marL="13716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4pPr>
            <a:lvl5pPr marL="18288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5pPr>
            <a:lvl6pPr marL="2286000" algn="l" defTabSz="914400" rtl="0" eaLnBrk="1" latinLnBrk="0" hangingPunct="1">
              <a:defRPr sz="3000" kern="1200">
                <a:solidFill>
                  <a:schemeClr val="tx1"/>
                </a:solidFill>
                <a:latin typeface="Helvetica" pitchFamily="34" charset="0"/>
                <a:ea typeface="+mn-ea"/>
                <a:cs typeface="+mn-cs"/>
              </a:defRPr>
            </a:lvl6pPr>
            <a:lvl7pPr marL="2743200" algn="l" defTabSz="914400" rtl="0" eaLnBrk="1" latinLnBrk="0" hangingPunct="1">
              <a:defRPr sz="3000" kern="1200">
                <a:solidFill>
                  <a:schemeClr val="tx1"/>
                </a:solidFill>
                <a:latin typeface="Helvetica" pitchFamily="34" charset="0"/>
                <a:ea typeface="+mn-ea"/>
                <a:cs typeface="+mn-cs"/>
              </a:defRPr>
            </a:lvl7pPr>
            <a:lvl8pPr marL="3200400" algn="l" defTabSz="914400" rtl="0" eaLnBrk="1" latinLnBrk="0" hangingPunct="1">
              <a:defRPr sz="3000" kern="1200">
                <a:solidFill>
                  <a:schemeClr val="tx1"/>
                </a:solidFill>
                <a:latin typeface="Helvetica" pitchFamily="34" charset="0"/>
                <a:ea typeface="+mn-ea"/>
                <a:cs typeface="+mn-cs"/>
              </a:defRPr>
            </a:lvl8pPr>
            <a:lvl9pPr marL="3657600" algn="l" defTabSz="914400" rtl="0" eaLnBrk="1" latinLnBrk="0" hangingPunct="1">
              <a:defRPr sz="3000" kern="1200">
                <a:solidFill>
                  <a:schemeClr val="tx1"/>
                </a:solidFill>
                <a:latin typeface="Helvetica" pitchFamily="34" charset="0"/>
                <a:ea typeface="+mn-ea"/>
                <a:cs typeface="+mn-cs"/>
              </a:defRPr>
            </a:lvl9pPr>
          </a:lstStyle>
          <a:p>
            <a:pPr algn="l" rtl="0" fontAlgn="auto">
              <a:spcBef>
                <a:spcPts val="0"/>
              </a:spcBef>
              <a:spcAft>
                <a:spcPts val="0"/>
              </a:spcAft>
              <a:buClrTx/>
              <a:buSzTx/>
              <a:buFontTx/>
              <a:buNone/>
              <a:defRPr/>
            </a:pPr>
            <a:r>
              <a:rPr lang="en-US" sz="900" kern="0" dirty="0">
                <a:solidFill>
                  <a:schemeClr val="bg1">
                    <a:lumMod val="75000"/>
                  </a:schemeClr>
                </a:solidFill>
              </a:rPr>
              <a:t>©2023 Check Point Software Technologies</a:t>
            </a:r>
            <a:r>
              <a:rPr lang="en-US" sz="900" kern="0" baseline="0" dirty="0">
                <a:solidFill>
                  <a:schemeClr val="bg1">
                    <a:lumMod val="75000"/>
                  </a:schemeClr>
                </a:solidFill>
              </a:rPr>
              <a:t> </a:t>
            </a:r>
            <a:r>
              <a:rPr lang="en-US" sz="900" kern="0" dirty="0">
                <a:solidFill>
                  <a:schemeClr val="bg1">
                    <a:lumMod val="75000"/>
                  </a:schemeClr>
                </a:solidFill>
              </a:rPr>
              <a:t>Ltd. </a:t>
            </a:r>
          </a:p>
        </p:txBody>
      </p:sp>
      <p:sp>
        <p:nvSpPr>
          <p:cNvPr id="8" name="Footer_page number">
            <a:extLst>
              <a:ext uri="{FF2B5EF4-FFF2-40B4-BE49-F238E27FC236}">
                <a16:creationId xmlns:a16="http://schemas.microsoft.com/office/drawing/2014/main" id="{242337DD-405C-2230-EDF9-09327029E8C5}"/>
              </a:ext>
            </a:extLst>
          </p:cNvPr>
          <p:cNvSpPr txBox="1">
            <a:spLocks/>
          </p:cNvSpPr>
          <p:nvPr userDrawn="1"/>
        </p:nvSpPr>
        <p:spPr>
          <a:xfrm>
            <a:off x="9897959" y="6559936"/>
            <a:ext cx="1840451" cy="269820"/>
          </a:xfrm>
          <a:prstGeom prst="rect">
            <a:avLst/>
          </a:prstGeom>
        </p:spPr>
        <p:txBody>
          <a:bodyPr wrap="square" lIns="121899" tIns="60949" rIns="121899" bIns="60949" anchor="ctr">
            <a:noAutofit/>
          </a:bodyPr>
          <a:lstStyle>
            <a:defPPr>
              <a:defRPr lang="en-US"/>
            </a:defPPr>
            <a:lvl1pPr algn="ctr" rtl="0" fontAlgn="base">
              <a:spcBef>
                <a:spcPct val="20000"/>
              </a:spcBef>
              <a:spcAft>
                <a:spcPct val="0"/>
              </a:spcAft>
              <a:buClr>
                <a:schemeClr val="accent2"/>
              </a:buClr>
              <a:buSzPct val="65000"/>
              <a:buFont typeface="Wingdings" pitchFamily="2" charset="2"/>
              <a:defRPr sz="900" kern="1200">
                <a:solidFill>
                  <a:schemeClr val="bg1"/>
                </a:solidFill>
                <a:latin typeface="+mn-lt"/>
                <a:ea typeface="+mn-ea"/>
                <a:cs typeface="+mn-cs"/>
              </a:defRPr>
            </a:lvl1pPr>
            <a:lvl2pPr marL="4572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2pPr>
            <a:lvl3pPr marL="9144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3pPr>
            <a:lvl4pPr marL="13716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4pPr>
            <a:lvl5pPr marL="18288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5pPr>
            <a:lvl6pPr marL="2286000" algn="l" defTabSz="914400" rtl="0" eaLnBrk="1" latinLnBrk="0" hangingPunct="1">
              <a:defRPr sz="3000" kern="1200">
                <a:solidFill>
                  <a:schemeClr val="tx1"/>
                </a:solidFill>
                <a:latin typeface="Helvetica" pitchFamily="34" charset="0"/>
                <a:ea typeface="+mn-ea"/>
                <a:cs typeface="+mn-cs"/>
              </a:defRPr>
            </a:lvl6pPr>
            <a:lvl7pPr marL="2743200" algn="l" defTabSz="914400" rtl="0" eaLnBrk="1" latinLnBrk="0" hangingPunct="1">
              <a:defRPr sz="3000" kern="1200">
                <a:solidFill>
                  <a:schemeClr val="tx1"/>
                </a:solidFill>
                <a:latin typeface="Helvetica" pitchFamily="34" charset="0"/>
                <a:ea typeface="+mn-ea"/>
                <a:cs typeface="+mn-cs"/>
              </a:defRPr>
            </a:lvl7pPr>
            <a:lvl8pPr marL="3200400" algn="l" defTabSz="914400" rtl="0" eaLnBrk="1" latinLnBrk="0" hangingPunct="1">
              <a:defRPr sz="3000" kern="1200">
                <a:solidFill>
                  <a:schemeClr val="tx1"/>
                </a:solidFill>
                <a:latin typeface="Helvetica" pitchFamily="34" charset="0"/>
                <a:ea typeface="+mn-ea"/>
                <a:cs typeface="+mn-cs"/>
              </a:defRPr>
            </a:lvl8pPr>
            <a:lvl9pPr marL="3657600" algn="l" defTabSz="914400" rtl="0" eaLnBrk="1" latinLnBrk="0" hangingPunct="1">
              <a:defRPr sz="3000" kern="1200">
                <a:solidFill>
                  <a:schemeClr val="tx1"/>
                </a:solidFill>
                <a:latin typeface="Helvetica" pitchFamily="34" charset="0"/>
                <a:ea typeface="+mn-ea"/>
                <a:cs typeface="+mn-cs"/>
              </a:defRPr>
            </a:lvl9pPr>
          </a:lstStyle>
          <a:p>
            <a:pPr algn="r" fontAlgn="auto">
              <a:spcBef>
                <a:spcPts val="0"/>
              </a:spcBef>
              <a:spcAft>
                <a:spcPts val="0"/>
              </a:spcAft>
              <a:buClrTx/>
              <a:buSzTx/>
              <a:buFontTx/>
              <a:buNone/>
              <a:defRPr/>
            </a:pPr>
            <a:fld id="{349D3042-9933-4C71-BBE3-FA9237566B45}" type="slidenum">
              <a:rPr lang="en-US" sz="1000" kern="0" smtClean="0">
                <a:solidFill>
                  <a:schemeClr val="bg1">
                    <a:lumMod val="75000"/>
                  </a:schemeClr>
                </a:solidFill>
                <a:latin typeface="+mn-lt"/>
                <a:ea typeface="+mn-ea"/>
                <a:cs typeface="+mn-cs"/>
              </a:rPr>
              <a:pPr algn="r" fontAlgn="auto">
                <a:spcBef>
                  <a:spcPts val="0"/>
                </a:spcBef>
                <a:spcAft>
                  <a:spcPts val="0"/>
                </a:spcAft>
                <a:buClrTx/>
                <a:buSzTx/>
                <a:buFontTx/>
                <a:buNone/>
                <a:defRPr/>
              </a:pPr>
              <a:t>‹#›</a:t>
            </a:fld>
            <a:endParaRPr lang="en-US" sz="1100" kern="0" dirty="0">
              <a:solidFill>
                <a:schemeClr val="bg1">
                  <a:lumMod val="75000"/>
                </a:schemeClr>
              </a:solidFill>
              <a:latin typeface="+mn-lt"/>
              <a:ea typeface="+mn-ea"/>
              <a:cs typeface="+mn-cs"/>
            </a:endParaRPr>
          </a:p>
        </p:txBody>
      </p:sp>
      <p:pic>
        <p:nvPicPr>
          <p:cNvPr id="9" name="Picture 8">
            <a:extLst>
              <a:ext uri="{FF2B5EF4-FFF2-40B4-BE49-F238E27FC236}">
                <a16:creationId xmlns:a16="http://schemas.microsoft.com/office/drawing/2014/main" id="{08F31442-AE8E-6FF9-658D-F003E76651D7}"/>
              </a:ext>
            </a:extLst>
          </p:cNvPr>
          <p:cNvPicPr>
            <a:picLocks noChangeAspect="1"/>
          </p:cNvPicPr>
          <p:nvPr userDrawn="1"/>
        </p:nvPicPr>
        <p:blipFill>
          <a:blip r:embed="rId3">
            <a:duotone>
              <a:schemeClr val="bg2">
                <a:shade val="45000"/>
                <a:satMod val="135000"/>
              </a:schemeClr>
              <a:prstClr val="white"/>
            </a:duotone>
          </a:blip>
          <a:stretch>
            <a:fillRect/>
          </a:stretch>
        </p:blipFill>
        <p:spPr>
          <a:xfrm>
            <a:off x="609601" y="6552096"/>
            <a:ext cx="1001678" cy="224225"/>
          </a:xfrm>
          <a:prstGeom prst="rect">
            <a:avLst/>
          </a:prstGeom>
        </p:spPr>
      </p:pic>
    </p:spTree>
    <p:extLst>
      <p:ext uri="{BB962C8B-B14F-4D97-AF65-F5344CB8AC3E}">
        <p14:creationId xmlns:p14="http://schemas.microsoft.com/office/powerpoint/2010/main" val="598695896"/>
      </p:ext>
    </p:extLst>
  </p:cSld>
  <p:clrMapOvr>
    <a:masterClrMapping/>
  </p:clrMapOvr>
  <p:transition>
    <p:fade/>
  </p:transition>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3C241-5934-F7AC-F728-0C21C84BDC4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136908E-B764-EAF0-ECA6-CA260976DA36}"/>
              </a:ext>
            </a:extLst>
          </p:cNvPr>
          <p:cNvSpPr>
            <a:spLocks noGrp="1"/>
          </p:cNvSpPr>
          <p:nvPr>
            <p:ph type="dt" sz="half" idx="10"/>
          </p:nvPr>
        </p:nvSpPr>
        <p:spPr/>
        <p:txBody>
          <a:bodyPr/>
          <a:lstStyle/>
          <a:p>
            <a:fld id="{285138E8-3F3E-4DC5-A5FA-50868B94627A}" type="datetimeFigureOut">
              <a:rPr lang="en-US" smtClean="0"/>
              <a:t>2/5/2024</a:t>
            </a:fld>
            <a:endParaRPr lang="en-US" dirty="0"/>
          </a:p>
        </p:txBody>
      </p:sp>
      <p:sp>
        <p:nvSpPr>
          <p:cNvPr id="4" name="Footer Placeholder 3" hidden="1">
            <a:extLst>
              <a:ext uri="{FF2B5EF4-FFF2-40B4-BE49-F238E27FC236}">
                <a16:creationId xmlns:a16="http://schemas.microsoft.com/office/drawing/2014/main" id="{72534C48-72EC-9A1E-7BFE-FD5F4116DCC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43533636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light backgroun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3B830C-1A0E-17DE-6650-A0E3C05D61D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 y="1786"/>
            <a:ext cx="12188825" cy="6856214"/>
          </a:xfrm>
          <a:prstGeom prst="rect">
            <a:avLst/>
          </a:prstGeom>
        </p:spPr>
      </p:pic>
      <p:sp>
        <p:nvSpPr>
          <p:cNvPr id="4" name="Footer Placeholder 3" hidden="1"/>
          <p:cNvSpPr>
            <a:spLocks noGrp="1"/>
          </p:cNvSpPr>
          <p:nvPr>
            <p:ph type="ftr" sz="quarter" idx="11"/>
          </p:nvPr>
        </p:nvSpPr>
        <p:spPr/>
        <p:txBody>
          <a:bodyPr/>
          <a:lstStyle/>
          <a:p>
            <a:endParaRPr lang="en-US" dirty="0"/>
          </a:p>
        </p:txBody>
      </p:sp>
      <p:sp>
        <p:nvSpPr>
          <p:cNvPr id="5" name="Agenda list"/>
          <p:cNvSpPr>
            <a:spLocks noGrp="1"/>
          </p:cNvSpPr>
          <p:nvPr>
            <p:ph sz="quarter" idx="13"/>
          </p:nvPr>
        </p:nvSpPr>
        <p:spPr>
          <a:xfrm>
            <a:off x="1166812" y="1501089"/>
            <a:ext cx="9211620" cy="4163242"/>
          </a:xfrm>
        </p:spPr>
        <p:txBody>
          <a:bodyPr/>
          <a:lstStyle>
            <a:lvl1pPr marL="228600" indent="-228600">
              <a:lnSpc>
                <a:spcPct val="120000"/>
              </a:lnSpc>
              <a:buClr>
                <a:schemeClr val="bg1"/>
              </a:buClr>
              <a:buFont typeface="Calibri" panose="020F0502020204030204" pitchFamily="34" charset="0"/>
              <a:buChar char="•"/>
              <a:defRPr sz="2400">
                <a:solidFill>
                  <a:schemeClr val="tx1"/>
                </a:solidFill>
              </a:defRPr>
            </a:lvl1pPr>
            <a:lvl2pPr marL="576072" indent="-228600">
              <a:buClr>
                <a:schemeClr val="bg1"/>
              </a:buClr>
              <a:buFont typeface="Calibri" panose="020F0502020204030204" pitchFamily="34" charset="0"/>
              <a:buChar char="̶"/>
              <a:defRPr>
                <a:solidFill>
                  <a:schemeClr val="tx1"/>
                </a:solidFill>
              </a:defRPr>
            </a:lvl2pPr>
          </a:lstStyle>
          <a:p>
            <a:pPr lvl="0"/>
            <a:r>
              <a:rPr lang="en-US"/>
              <a:t>Edit Master text styles</a:t>
            </a:r>
          </a:p>
          <a:p>
            <a:pPr lvl="1"/>
            <a:r>
              <a:rPr lang="en-US"/>
              <a:t>Second level</a:t>
            </a:r>
          </a:p>
        </p:txBody>
      </p:sp>
      <p:sp>
        <p:nvSpPr>
          <p:cNvPr id="6" name="Slide Title"/>
          <p:cNvSpPr>
            <a:spLocks noGrp="1"/>
          </p:cNvSpPr>
          <p:nvPr>
            <p:ph type="title"/>
          </p:nvPr>
        </p:nvSpPr>
        <p:spPr>
          <a:xfrm>
            <a:off x="1166812" y="976680"/>
            <a:ext cx="10288587" cy="707289"/>
          </a:xfrm>
        </p:spPr>
        <p:txBody>
          <a:bodyPr/>
          <a:lstStyle>
            <a:lvl1pPr>
              <a:defRPr>
                <a:solidFill>
                  <a:schemeClr val="accent1"/>
                </a:solidFill>
              </a:defRPr>
            </a:lvl1pPr>
          </a:lstStyle>
          <a:p>
            <a:r>
              <a:rPr lang="en-US"/>
              <a:t>Click to edit Master title style</a:t>
            </a:r>
            <a:endParaRPr lang="en-US" dirty="0"/>
          </a:p>
        </p:txBody>
      </p:sp>
      <p:sp>
        <p:nvSpPr>
          <p:cNvPr id="14" name="Date Placeholder 1">
            <a:extLst>
              <a:ext uri="{FF2B5EF4-FFF2-40B4-BE49-F238E27FC236}">
                <a16:creationId xmlns:a16="http://schemas.microsoft.com/office/drawing/2014/main" id="{4D4098A1-1E65-2C8D-83D1-7D0449DD90F8}"/>
              </a:ext>
            </a:extLst>
          </p:cNvPr>
          <p:cNvSpPr>
            <a:spLocks noGrp="1"/>
          </p:cNvSpPr>
          <p:nvPr>
            <p:ph type="dt" sz="half" idx="15"/>
          </p:nvPr>
        </p:nvSpPr>
        <p:spPr>
          <a:xfrm>
            <a:off x="2" y="6889232"/>
            <a:ext cx="2843213" cy="205252"/>
          </a:xfrm>
        </p:spPr>
        <p:txBody>
          <a:bodyPr/>
          <a:lstStyle>
            <a:lvl1pPr>
              <a:defRPr sz="600"/>
            </a:lvl1pPr>
          </a:lstStyle>
          <a:p>
            <a:fld id="{603289AC-4C12-4E6D-B39B-A4756814FEEC}" type="datetimeFigureOut">
              <a:rPr lang="en-US" smtClean="0"/>
              <a:pPr/>
              <a:t>2/5/2024</a:t>
            </a:fld>
            <a:endParaRPr lang="en-US" dirty="0"/>
          </a:p>
        </p:txBody>
      </p:sp>
      <p:sp>
        <p:nvSpPr>
          <p:cNvPr id="2" name="Footer_copyright">
            <a:extLst>
              <a:ext uri="{FF2B5EF4-FFF2-40B4-BE49-F238E27FC236}">
                <a16:creationId xmlns:a16="http://schemas.microsoft.com/office/drawing/2014/main" id="{2245A4A4-2938-CFA8-264A-0EF0E219A701}"/>
              </a:ext>
            </a:extLst>
          </p:cNvPr>
          <p:cNvSpPr txBox="1">
            <a:spLocks/>
          </p:cNvSpPr>
          <p:nvPr userDrawn="1"/>
        </p:nvSpPr>
        <p:spPr>
          <a:xfrm>
            <a:off x="9080500" y="6543258"/>
            <a:ext cx="2744799" cy="304221"/>
          </a:xfrm>
          <a:prstGeom prst="rect">
            <a:avLst/>
          </a:prstGeom>
        </p:spPr>
        <p:txBody>
          <a:bodyPr wrap="square" lIns="121899" tIns="60949" rIns="121899" bIns="60949" anchor="ctr">
            <a:noAutofit/>
          </a:bodyPr>
          <a:lstStyle>
            <a:defPPr>
              <a:defRPr lang="en-US"/>
            </a:defPPr>
            <a:lvl1pPr algn="ctr" rtl="0" fontAlgn="base">
              <a:spcBef>
                <a:spcPct val="20000"/>
              </a:spcBef>
              <a:spcAft>
                <a:spcPct val="0"/>
              </a:spcAft>
              <a:buClr>
                <a:schemeClr val="accent2"/>
              </a:buClr>
              <a:buSzPct val="65000"/>
              <a:buFont typeface="Wingdings" pitchFamily="2" charset="2"/>
              <a:defRPr sz="900" kern="1200">
                <a:solidFill>
                  <a:schemeClr val="bg1"/>
                </a:solidFill>
                <a:latin typeface="+mn-lt"/>
                <a:ea typeface="+mn-ea"/>
                <a:cs typeface="+mn-cs"/>
              </a:defRPr>
            </a:lvl1pPr>
            <a:lvl2pPr marL="4572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2pPr>
            <a:lvl3pPr marL="9144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3pPr>
            <a:lvl4pPr marL="13716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4pPr>
            <a:lvl5pPr marL="18288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5pPr>
            <a:lvl6pPr marL="2286000" algn="l" defTabSz="914400" rtl="0" eaLnBrk="1" latinLnBrk="0" hangingPunct="1">
              <a:defRPr sz="3000" kern="1200">
                <a:solidFill>
                  <a:schemeClr val="tx1"/>
                </a:solidFill>
                <a:latin typeface="Helvetica" pitchFamily="34" charset="0"/>
                <a:ea typeface="+mn-ea"/>
                <a:cs typeface="+mn-cs"/>
              </a:defRPr>
            </a:lvl6pPr>
            <a:lvl7pPr marL="2743200" algn="l" defTabSz="914400" rtl="0" eaLnBrk="1" latinLnBrk="0" hangingPunct="1">
              <a:defRPr sz="3000" kern="1200">
                <a:solidFill>
                  <a:schemeClr val="tx1"/>
                </a:solidFill>
                <a:latin typeface="Helvetica" pitchFamily="34" charset="0"/>
                <a:ea typeface="+mn-ea"/>
                <a:cs typeface="+mn-cs"/>
              </a:defRPr>
            </a:lvl7pPr>
            <a:lvl8pPr marL="3200400" algn="l" defTabSz="914400" rtl="0" eaLnBrk="1" latinLnBrk="0" hangingPunct="1">
              <a:defRPr sz="3000" kern="1200">
                <a:solidFill>
                  <a:schemeClr val="tx1"/>
                </a:solidFill>
                <a:latin typeface="Helvetica" pitchFamily="34" charset="0"/>
                <a:ea typeface="+mn-ea"/>
                <a:cs typeface="+mn-cs"/>
              </a:defRPr>
            </a:lvl8pPr>
            <a:lvl9pPr marL="3657600" algn="l" defTabSz="914400" rtl="0" eaLnBrk="1" latinLnBrk="0" hangingPunct="1">
              <a:defRPr sz="3000" kern="1200">
                <a:solidFill>
                  <a:schemeClr val="tx1"/>
                </a:solidFill>
                <a:latin typeface="Helvetica" pitchFamily="34" charset="0"/>
                <a:ea typeface="+mn-ea"/>
                <a:cs typeface="+mn-cs"/>
              </a:defRPr>
            </a:lvl9pPr>
          </a:lstStyle>
          <a:p>
            <a:pPr algn="l" rtl="0" fontAlgn="auto">
              <a:spcBef>
                <a:spcPts val="0"/>
              </a:spcBef>
              <a:spcAft>
                <a:spcPts val="0"/>
              </a:spcAft>
              <a:buClrTx/>
              <a:buSzTx/>
              <a:buFontTx/>
              <a:buNone/>
              <a:defRPr/>
            </a:pPr>
            <a:r>
              <a:rPr lang="en-US" sz="900" kern="0" dirty="0">
                <a:solidFill>
                  <a:schemeClr val="bg1">
                    <a:lumMod val="75000"/>
                  </a:schemeClr>
                </a:solidFill>
              </a:rPr>
              <a:t>©2023 Check Point Software Technologies</a:t>
            </a:r>
            <a:r>
              <a:rPr lang="en-US" sz="900" kern="0" baseline="0" dirty="0">
                <a:solidFill>
                  <a:schemeClr val="bg1">
                    <a:lumMod val="75000"/>
                  </a:schemeClr>
                </a:solidFill>
              </a:rPr>
              <a:t> </a:t>
            </a:r>
            <a:r>
              <a:rPr lang="en-US" sz="900" kern="0" dirty="0">
                <a:solidFill>
                  <a:schemeClr val="bg1">
                    <a:lumMod val="75000"/>
                  </a:schemeClr>
                </a:solidFill>
              </a:rPr>
              <a:t>Ltd. </a:t>
            </a:r>
          </a:p>
        </p:txBody>
      </p:sp>
      <p:sp>
        <p:nvSpPr>
          <p:cNvPr id="7" name="Footer_page number">
            <a:extLst>
              <a:ext uri="{FF2B5EF4-FFF2-40B4-BE49-F238E27FC236}">
                <a16:creationId xmlns:a16="http://schemas.microsoft.com/office/drawing/2014/main" id="{D3E5D5CB-2CA6-6702-7912-70A6EF34AFE4}"/>
              </a:ext>
            </a:extLst>
          </p:cNvPr>
          <p:cNvSpPr txBox="1">
            <a:spLocks/>
          </p:cNvSpPr>
          <p:nvPr userDrawn="1"/>
        </p:nvSpPr>
        <p:spPr>
          <a:xfrm>
            <a:off x="9897959" y="6559936"/>
            <a:ext cx="1840451" cy="269820"/>
          </a:xfrm>
          <a:prstGeom prst="rect">
            <a:avLst/>
          </a:prstGeom>
        </p:spPr>
        <p:txBody>
          <a:bodyPr wrap="square" lIns="121899" tIns="60949" rIns="121899" bIns="60949" anchor="ctr">
            <a:noAutofit/>
          </a:bodyPr>
          <a:lstStyle>
            <a:defPPr>
              <a:defRPr lang="en-US"/>
            </a:defPPr>
            <a:lvl1pPr algn="ctr" rtl="0" fontAlgn="base">
              <a:spcBef>
                <a:spcPct val="20000"/>
              </a:spcBef>
              <a:spcAft>
                <a:spcPct val="0"/>
              </a:spcAft>
              <a:buClr>
                <a:schemeClr val="accent2"/>
              </a:buClr>
              <a:buSzPct val="65000"/>
              <a:buFont typeface="Wingdings" pitchFamily="2" charset="2"/>
              <a:defRPr sz="900" kern="1200">
                <a:solidFill>
                  <a:schemeClr val="bg1"/>
                </a:solidFill>
                <a:latin typeface="+mn-lt"/>
                <a:ea typeface="+mn-ea"/>
                <a:cs typeface="+mn-cs"/>
              </a:defRPr>
            </a:lvl1pPr>
            <a:lvl2pPr marL="4572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2pPr>
            <a:lvl3pPr marL="9144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3pPr>
            <a:lvl4pPr marL="13716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4pPr>
            <a:lvl5pPr marL="18288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5pPr>
            <a:lvl6pPr marL="2286000" algn="l" defTabSz="914400" rtl="0" eaLnBrk="1" latinLnBrk="0" hangingPunct="1">
              <a:defRPr sz="3000" kern="1200">
                <a:solidFill>
                  <a:schemeClr val="tx1"/>
                </a:solidFill>
                <a:latin typeface="Helvetica" pitchFamily="34" charset="0"/>
                <a:ea typeface="+mn-ea"/>
                <a:cs typeface="+mn-cs"/>
              </a:defRPr>
            </a:lvl6pPr>
            <a:lvl7pPr marL="2743200" algn="l" defTabSz="914400" rtl="0" eaLnBrk="1" latinLnBrk="0" hangingPunct="1">
              <a:defRPr sz="3000" kern="1200">
                <a:solidFill>
                  <a:schemeClr val="tx1"/>
                </a:solidFill>
                <a:latin typeface="Helvetica" pitchFamily="34" charset="0"/>
                <a:ea typeface="+mn-ea"/>
                <a:cs typeface="+mn-cs"/>
              </a:defRPr>
            </a:lvl7pPr>
            <a:lvl8pPr marL="3200400" algn="l" defTabSz="914400" rtl="0" eaLnBrk="1" latinLnBrk="0" hangingPunct="1">
              <a:defRPr sz="3000" kern="1200">
                <a:solidFill>
                  <a:schemeClr val="tx1"/>
                </a:solidFill>
                <a:latin typeface="Helvetica" pitchFamily="34" charset="0"/>
                <a:ea typeface="+mn-ea"/>
                <a:cs typeface="+mn-cs"/>
              </a:defRPr>
            </a:lvl8pPr>
            <a:lvl9pPr marL="3657600" algn="l" defTabSz="914400" rtl="0" eaLnBrk="1" latinLnBrk="0" hangingPunct="1">
              <a:defRPr sz="3000" kern="1200">
                <a:solidFill>
                  <a:schemeClr val="tx1"/>
                </a:solidFill>
                <a:latin typeface="Helvetica" pitchFamily="34" charset="0"/>
                <a:ea typeface="+mn-ea"/>
                <a:cs typeface="+mn-cs"/>
              </a:defRPr>
            </a:lvl9pPr>
          </a:lstStyle>
          <a:p>
            <a:pPr algn="r" fontAlgn="auto">
              <a:spcBef>
                <a:spcPts val="0"/>
              </a:spcBef>
              <a:spcAft>
                <a:spcPts val="0"/>
              </a:spcAft>
              <a:buClrTx/>
              <a:buSzTx/>
              <a:buFontTx/>
              <a:buNone/>
              <a:defRPr/>
            </a:pPr>
            <a:fld id="{349D3042-9933-4C71-BBE3-FA9237566B45}" type="slidenum">
              <a:rPr lang="en-US" sz="1000" kern="0" smtClean="0">
                <a:solidFill>
                  <a:schemeClr val="bg1">
                    <a:lumMod val="75000"/>
                  </a:schemeClr>
                </a:solidFill>
                <a:latin typeface="+mn-lt"/>
                <a:ea typeface="+mn-ea"/>
                <a:cs typeface="+mn-cs"/>
              </a:rPr>
              <a:pPr algn="r" fontAlgn="auto">
                <a:spcBef>
                  <a:spcPts val="0"/>
                </a:spcBef>
                <a:spcAft>
                  <a:spcPts val="0"/>
                </a:spcAft>
                <a:buClrTx/>
                <a:buSzTx/>
                <a:buFontTx/>
                <a:buNone/>
                <a:defRPr/>
              </a:pPr>
              <a:t>‹#›</a:t>
            </a:fld>
            <a:endParaRPr lang="en-US" sz="1100" kern="0" dirty="0">
              <a:solidFill>
                <a:schemeClr val="bg1">
                  <a:lumMod val="75000"/>
                </a:schemeClr>
              </a:solidFill>
              <a:latin typeface="+mn-lt"/>
              <a:ea typeface="+mn-ea"/>
              <a:cs typeface="+mn-cs"/>
            </a:endParaRPr>
          </a:p>
        </p:txBody>
      </p:sp>
      <p:pic>
        <p:nvPicPr>
          <p:cNvPr id="8" name="Picture 7">
            <a:extLst>
              <a:ext uri="{FF2B5EF4-FFF2-40B4-BE49-F238E27FC236}">
                <a16:creationId xmlns:a16="http://schemas.microsoft.com/office/drawing/2014/main" id="{31283766-C367-FD93-F6A4-0483FEE3EFBF}"/>
              </a:ext>
            </a:extLst>
          </p:cNvPr>
          <p:cNvPicPr>
            <a:picLocks noChangeAspect="1"/>
          </p:cNvPicPr>
          <p:nvPr userDrawn="1"/>
        </p:nvPicPr>
        <p:blipFill>
          <a:blip r:embed="rId3"/>
          <a:stretch>
            <a:fillRect/>
          </a:stretch>
        </p:blipFill>
        <p:spPr>
          <a:xfrm>
            <a:off x="609601" y="6552096"/>
            <a:ext cx="1001678" cy="224225"/>
          </a:xfrm>
          <a:prstGeom prst="rect">
            <a:avLst/>
          </a:prstGeom>
        </p:spPr>
      </p:pic>
    </p:spTree>
    <p:extLst>
      <p:ext uri="{BB962C8B-B14F-4D97-AF65-F5344CB8AC3E}">
        <p14:creationId xmlns:p14="http://schemas.microsoft.com/office/powerpoint/2010/main" val="1745082252"/>
      </p:ext>
    </p:extLst>
  </p:cSld>
  <p:clrMapOvr>
    <a:masterClrMapping/>
  </p:clrMapOvr>
  <p:transition>
    <p:fade/>
  </p:transition>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andard Title and Bullets">
    <p:spTree>
      <p:nvGrpSpPr>
        <p:cNvPr id="1" name=""/>
        <p:cNvGrpSpPr/>
        <p:nvPr/>
      </p:nvGrpSpPr>
      <p:grpSpPr>
        <a:xfrm>
          <a:off x="0" y="0"/>
          <a:ext cx="0" cy="0"/>
          <a:chOff x="0" y="0"/>
          <a:chExt cx="0" cy="0"/>
        </a:xfrm>
      </p:grpSpPr>
      <p:sp>
        <p:nvSpPr>
          <p:cNvPr id="4" name="Footer Placeholder 3" hidden="1"/>
          <p:cNvSpPr>
            <a:spLocks noGrp="1"/>
          </p:cNvSpPr>
          <p:nvPr>
            <p:ph type="ftr" sz="quarter" idx="11"/>
          </p:nvPr>
        </p:nvSpPr>
        <p:spPr/>
        <p:txBody>
          <a:bodyPr/>
          <a:lstStyle/>
          <a:p>
            <a:endParaRPr lang="en-US" dirty="0"/>
          </a:p>
        </p:txBody>
      </p:sp>
      <p:sp>
        <p:nvSpPr>
          <p:cNvPr id="5" name="Slide Title"/>
          <p:cNvSpPr>
            <a:spLocks noGrp="1"/>
          </p:cNvSpPr>
          <p:nvPr>
            <p:ph type="title"/>
          </p:nvPr>
        </p:nvSpPr>
        <p:spPr>
          <a:xfrm>
            <a:off x="583842" y="460552"/>
            <a:ext cx="11022371" cy="914400"/>
          </a:xfrm>
        </p:spPr>
        <p:txBody>
          <a:bodyPr/>
          <a:lstStyle>
            <a:lvl1pPr>
              <a:defRPr>
                <a:solidFill>
                  <a:schemeClr val="accent1"/>
                </a:solidFill>
              </a:defRPr>
            </a:lvl1pPr>
          </a:lstStyle>
          <a:p>
            <a:r>
              <a:rPr lang="en-US"/>
              <a:t>Click to edit Master title style</a:t>
            </a:r>
            <a:endParaRPr lang="en-US" dirty="0"/>
          </a:p>
        </p:txBody>
      </p:sp>
      <p:sp>
        <p:nvSpPr>
          <p:cNvPr id="6" name="Bullet text"/>
          <p:cNvSpPr>
            <a:spLocks noGrp="1" noChangeArrowheads="1"/>
          </p:cNvSpPr>
          <p:nvPr>
            <p:ph idx="1"/>
          </p:nvPr>
        </p:nvSpPr>
        <p:spPr bwMode="auto">
          <a:xfrm>
            <a:off x="583842" y="1534473"/>
            <a:ext cx="11022371" cy="4767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lvl4pPr>
              <a:buClr>
                <a:schemeClr val="bg1">
                  <a:lumMod val="50000"/>
                </a:schemeClr>
              </a:buClr>
              <a:defRPr>
                <a:latin typeface="Arial" panose="020B0604020202020204" pitchFamily="34" charset="0"/>
                <a:cs typeface="Arial" panose="020B0604020202020204" pitchFamily="34" charset="0"/>
              </a:defRPr>
            </a:lvl4pPr>
            <a:lvl5pPr>
              <a:buClr>
                <a:schemeClr val="bg1">
                  <a:lumMod val="50000"/>
                </a:schemeClr>
              </a:buCl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1">
            <a:extLst>
              <a:ext uri="{FF2B5EF4-FFF2-40B4-BE49-F238E27FC236}">
                <a16:creationId xmlns:a16="http://schemas.microsoft.com/office/drawing/2014/main" id="{ABB90458-1D09-8AC0-3155-A0C9DC686CC6}"/>
              </a:ext>
            </a:extLst>
          </p:cNvPr>
          <p:cNvSpPr>
            <a:spLocks noGrp="1"/>
          </p:cNvSpPr>
          <p:nvPr>
            <p:ph type="dt" sz="half" idx="15"/>
          </p:nvPr>
        </p:nvSpPr>
        <p:spPr>
          <a:xfrm>
            <a:off x="2" y="6889232"/>
            <a:ext cx="2843213" cy="205252"/>
          </a:xfrm>
        </p:spPr>
        <p:txBody>
          <a:bodyPr/>
          <a:lstStyle>
            <a:lvl1pPr>
              <a:defRPr sz="600"/>
            </a:lvl1pPr>
          </a:lstStyle>
          <a:p>
            <a:fld id="{603289AC-4C12-4E6D-B39B-A4756814FEEC}" type="datetimeFigureOut">
              <a:rPr lang="en-US" smtClean="0"/>
              <a:pPr/>
              <a:t>2/5/2024</a:t>
            </a:fld>
            <a:endParaRPr lang="en-US" dirty="0"/>
          </a:p>
        </p:txBody>
      </p:sp>
    </p:spTree>
    <p:extLst>
      <p:ext uri="{BB962C8B-B14F-4D97-AF65-F5344CB8AC3E}">
        <p14:creationId xmlns:p14="http://schemas.microsoft.com/office/powerpoint/2010/main" val="326287193"/>
      </p:ext>
    </p:extLst>
  </p:cSld>
  <p:clrMapOvr>
    <a:masterClrMapping/>
  </p:clrMapOvr>
  <p:transition>
    <p:fade/>
  </p:transition>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Date" hidden="1"/>
          <p:cNvSpPr>
            <a:spLocks noGrp="1"/>
          </p:cNvSpPr>
          <p:nvPr>
            <p:ph type="dt" sz="half" idx="2"/>
          </p:nvPr>
        </p:nvSpPr>
        <p:spPr>
          <a:xfrm>
            <a:off x="609600" y="6356350"/>
            <a:ext cx="2843213"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5138E8-3F3E-4DC5-A5FA-50868B94627A}" type="datetimeFigureOut">
              <a:rPr lang="en-US" smtClean="0"/>
              <a:t>2/5/2024</a:t>
            </a:fld>
            <a:endParaRPr lang="en-US" dirty="0"/>
          </a:p>
        </p:txBody>
      </p:sp>
      <p:sp>
        <p:nvSpPr>
          <p:cNvPr id="11" name="Bullet text"/>
          <p:cNvSpPr>
            <a:spLocks noGrp="1" noChangeArrowheads="1"/>
          </p:cNvSpPr>
          <p:nvPr>
            <p:ph type="body" idx="1"/>
          </p:nvPr>
        </p:nvSpPr>
        <p:spPr bwMode="auto">
          <a:xfrm>
            <a:off x="583842" y="1534473"/>
            <a:ext cx="11022371" cy="4767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p>
            <a:pPr lvl="0"/>
            <a:r>
              <a:rPr lang="en-US" dirty="0"/>
              <a:t>First Level</a:t>
            </a:r>
          </a:p>
          <a:p>
            <a:pPr lvl="1"/>
            <a:r>
              <a:rPr lang="en-US" dirty="0"/>
              <a:t>Second level</a:t>
            </a:r>
          </a:p>
          <a:p>
            <a:pPr lvl="2"/>
            <a:r>
              <a:rPr lang="en-US" dirty="0"/>
              <a:t>Third level</a:t>
            </a:r>
          </a:p>
          <a:p>
            <a:pPr lvl="0"/>
            <a:endParaRPr lang="en-US" dirty="0"/>
          </a:p>
          <a:p>
            <a:pPr lvl="0"/>
            <a:endParaRPr lang="en-US" dirty="0"/>
          </a:p>
        </p:txBody>
      </p:sp>
      <p:sp>
        <p:nvSpPr>
          <p:cNvPr id="58371" name="Slide Title"/>
          <p:cNvSpPr>
            <a:spLocks noGrp="1" noChangeArrowheads="1"/>
          </p:cNvSpPr>
          <p:nvPr>
            <p:ph type="title"/>
          </p:nvPr>
        </p:nvSpPr>
        <p:spPr bwMode="auto">
          <a:xfrm>
            <a:off x="583842" y="460552"/>
            <a:ext cx="11022371"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p>
            <a:pPr lvl="0"/>
            <a:r>
              <a:rPr lang="en-US"/>
              <a:t>Click to edit Master title style</a:t>
            </a:r>
            <a:endParaRPr lang="en-US" dirty="0"/>
          </a:p>
        </p:txBody>
      </p:sp>
      <p:sp>
        <p:nvSpPr>
          <p:cNvPr id="10" name="Footer_page number"/>
          <p:cNvSpPr txBox="1">
            <a:spLocks/>
          </p:cNvSpPr>
          <p:nvPr/>
        </p:nvSpPr>
        <p:spPr>
          <a:xfrm>
            <a:off x="9897959" y="6559936"/>
            <a:ext cx="1840451" cy="269820"/>
          </a:xfrm>
          <a:prstGeom prst="rect">
            <a:avLst/>
          </a:prstGeom>
        </p:spPr>
        <p:txBody>
          <a:bodyPr wrap="square" lIns="121899" tIns="60949" rIns="121899" bIns="60949" anchor="ctr">
            <a:noAutofit/>
          </a:bodyPr>
          <a:lstStyle>
            <a:defPPr>
              <a:defRPr lang="en-US"/>
            </a:defPPr>
            <a:lvl1pPr algn="ctr" rtl="0" fontAlgn="base">
              <a:spcBef>
                <a:spcPct val="20000"/>
              </a:spcBef>
              <a:spcAft>
                <a:spcPct val="0"/>
              </a:spcAft>
              <a:buClr>
                <a:schemeClr val="accent2"/>
              </a:buClr>
              <a:buSzPct val="65000"/>
              <a:buFont typeface="Wingdings" pitchFamily="2" charset="2"/>
              <a:defRPr sz="900" kern="1200">
                <a:solidFill>
                  <a:schemeClr val="bg1"/>
                </a:solidFill>
                <a:latin typeface="+mn-lt"/>
                <a:ea typeface="+mn-ea"/>
                <a:cs typeface="+mn-cs"/>
              </a:defRPr>
            </a:lvl1pPr>
            <a:lvl2pPr marL="4572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2pPr>
            <a:lvl3pPr marL="9144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3pPr>
            <a:lvl4pPr marL="13716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4pPr>
            <a:lvl5pPr marL="18288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5pPr>
            <a:lvl6pPr marL="2286000" algn="l" defTabSz="914400" rtl="0" eaLnBrk="1" latinLnBrk="0" hangingPunct="1">
              <a:defRPr sz="3000" kern="1200">
                <a:solidFill>
                  <a:schemeClr val="tx1"/>
                </a:solidFill>
                <a:latin typeface="Helvetica" pitchFamily="34" charset="0"/>
                <a:ea typeface="+mn-ea"/>
                <a:cs typeface="+mn-cs"/>
              </a:defRPr>
            </a:lvl6pPr>
            <a:lvl7pPr marL="2743200" algn="l" defTabSz="914400" rtl="0" eaLnBrk="1" latinLnBrk="0" hangingPunct="1">
              <a:defRPr sz="3000" kern="1200">
                <a:solidFill>
                  <a:schemeClr val="tx1"/>
                </a:solidFill>
                <a:latin typeface="Helvetica" pitchFamily="34" charset="0"/>
                <a:ea typeface="+mn-ea"/>
                <a:cs typeface="+mn-cs"/>
              </a:defRPr>
            </a:lvl7pPr>
            <a:lvl8pPr marL="3200400" algn="l" defTabSz="914400" rtl="0" eaLnBrk="1" latinLnBrk="0" hangingPunct="1">
              <a:defRPr sz="3000" kern="1200">
                <a:solidFill>
                  <a:schemeClr val="tx1"/>
                </a:solidFill>
                <a:latin typeface="Helvetica" pitchFamily="34" charset="0"/>
                <a:ea typeface="+mn-ea"/>
                <a:cs typeface="+mn-cs"/>
              </a:defRPr>
            </a:lvl8pPr>
            <a:lvl9pPr marL="3657600" algn="l" defTabSz="914400" rtl="0" eaLnBrk="1" latinLnBrk="0" hangingPunct="1">
              <a:defRPr sz="3000" kern="1200">
                <a:solidFill>
                  <a:schemeClr val="tx1"/>
                </a:solidFill>
                <a:latin typeface="Helvetica" pitchFamily="34" charset="0"/>
                <a:ea typeface="+mn-ea"/>
                <a:cs typeface="+mn-cs"/>
              </a:defRPr>
            </a:lvl9pPr>
          </a:lstStyle>
          <a:p>
            <a:pPr algn="r" fontAlgn="auto">
              <a:spcBef>
                <a:spcPts val="0"/>
              </a:spcBef>
              <a:spcAft>
                <a:spcPts val="0"/>
              </a:spcAft>
              <a:buClrTx/>
              <a:buSzTx/>
              <a:buFontTx/>
              <a:buNone/>
              <a:defRPr/>
            </a:pPr>
            <a:fld id="{349D3042-9933-4C71-BBE3-FA9237566B45}" type="slidenum">
              <a:rPr lang="en-US" sz="1000" kern="0" smtClean="0">
                <a:solidFill>
                  <a:schemeClr val="tx1"/>
                </a:solidFill>
                <a:latin typeface="+mn-lt"/>
                <a:ea typeface="+mn-ea"/>
                <a:cs typeface="+mn-cs"/>
              </a:rPr>
              <a:pPr algn="r" fontAlgn="auto">
                <a:spcBef>
                  <a:spcPts val="0"/>
                </a:spcBef>
                <a:spcAft>
                  <a:spcPts val="0"/>
                </a:spcAft>
                <a:buClrTx/>
                <a:buSzTx/>
                <a:buFontTx/>
                <a:buNone/>
                <a:defRPr/>
              </a:pPr>
              <a:t>‹#›</a:t>
            </a:fld>
            <a:endParaRPr lang="en-US" sz="1100" kern="0" dirty="0">
              <a:solidFill>
                <a:schemeClr val="tx1"/>
              </a:solidFill>
              <a:latin typeface="+mn-lt"/>
              <a:ea typeface="+mn-ea"/>
              <a:cs typeface="+mn-cs"/>
            </a:endParaRPr>
          </a:p>
        </p:txBody>
      </p:sp>
      <p:sp>
        <p:nvSpPr>
          <p:cNvPr id="8" name="Footer_copyright"/>
          <p:cNvSpPr txBox="1">
            <a:spLocks/>
          </p:cNvSpPr>
          <p:nvPr/>
        </p:nvSpPr>
        <p:spPr>
          <a:xfrm>
            <a:off x="9080500" y="6543258"/>
            <a:ext cx="2744799" cy="304221"/>
          </a:xfrm>
          <a:prstGeom prst="rect">
            <a:avLst/>
          </a:prstGeom>
        </p:spPr>
        <p:txBody>
          <a:bodyPr wrap="square" lIns="121899" tIns="60949" rIns="121899" bIns="60949" anchor="ctr">
            <a:noAutofit/>
          </a:bodyPr>
          <a:lstStyle>
            <a:defPPr>
              <a:defRPr lang="en-US"/>
            </a:defPPr>
            <a:lvl1pPr algn="ctr" rtl="0" fontAlgn="base">
              <a:spcBef>
                <a:spcPct val="20000"/>
              </a:spcBef>
              <a:spcAft>
                <a:spcPct val="0"/>
              </a:spcAft>
              <a:buClr>
                <a:schemeClr val="accent2"/>
              </a:buClr>
              <a:buSzPct val="65000"/>
              <a:buFont typeface="Wingdings" pitchFamily="2" charset="2"/>
              <a:defRPr sz="900" kern="1200">
                <a:solidFill>
                  <a:schemeClr val="bg1"/>
                </a:solidFill>
                <a:latin typeface="+mn-lt"/>
                <a:ea typeface="+mn-ea"/>
                <a:cs typeface="+mn-cs"/>
              </a:defRPr>
            </a:lvl1pPr>
            <a:lvl2pPr marL="4572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2pPr>
            <a:lvl3pPr marL="9144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3pPr>
            <a:lvl4pPr marL="13716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4pPr>
            <a:lvl5pPr marL="18288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5pPr>
            <a:lvl6pPr marL="2286000" algn="l" defTabSz="914400" rtl="0" eaLnBrk="1" latinLnBrk="0" hangingPunct="1">
              <a:defRPr sz="3000" kern="1200">
                <a:solidFill>
                  <a:schemeClr val="tx1"/>
                </a:solidFill>
                <a:latin typeface="Helvetica" pitchFamily="34" charset="0"/>
                <a:ea typeface="+mn-ea"/>
                <a:cs typeface="+mn-cs"/>
              </a:defRPr>
            </a:lvl6pPr>
            <a:lvl7pPr marL="2743200" algn="l" defTabSz="914400" rtl="0" eaLnBrk="1" latinLnBrk="0" hangingPunct="1">
              <a:defRPr sz="3000" kern="1200">
                <a:solidFill>
                  <a:schemeClr val="tx1"/>
                </a:solidFill>
                <a:latin typeface="Helvetica" pitchFamily="34" charset="0"/>
                <a:ea typeface="+mn-ea"/>
                <a:cs typeface="+mn-cs"/>
              </a:defRPr>
            </a:lvl7pPr>
            <a:lvl8pPr marL="3200400" algn="l" defTabSz="914400" rtl="0" eaLnBrk="1" latinLnBrk="0" hangingPunct="1">
              <a:defRPr sz="3000" kern="1200">
                <a:solidFill>
                  <a:schemeClr val="tx1"/>
                </a:solidFill>
                <a:latin typeface="Helvetica" pitchFamily="34" charset="0"/>
                <a:ea typeface="+mn-ea"/>
                <a:cs typeface="+mn-cs"/>
              </a:defRPr>
            </a:lvl8pPr>
            <a:lvl9pPr marL="3657600" algn="l" defTabSz="914400" rtl="0" eaLnBrk="1" latinLnBrk="0" hangingPunct="1">
              <a:defRPr sz="3000" kern="1200">
                <a:solidFill>
                  <a:schemeClr val="tx1"/>
                </a:solidFill>
                <a:latin typeface="Helvetica" pitchFamily="34" charset="0"/>
                <a:ea typeface="+mn-ea"/>
                <a:cs typeface="+mn-cs"/>
              </a:defRPr>
            </a:lvl9pPr>
          </a:lstStyle>
          <a:p>
            <a:pPr algn="l" rtl="0" fontAlgn="auto">
              <a:spcBef>
                <a:spcPts val="0"/>
              </a:spcBef>
              <a:spcAft>
                <a:spcPts val="0"/>
              </a:spcAft>
              <a:buClrTx/>
              <a:buSzTx/>
              <a:buFontTx/>
              <a:buNone/>
              <a:defRPr/>
            </a:pPr>
            <a:r>
              <a:rPr lang="en-US" sz="900" kern="0" dirty="0">
                <a:solidFill>
                  <a:schemeClr val="bg1">
                    <a:lumMod val="50000"/>
                  </a:schemeClr>
                </a:solidFill>
              </a:rPr>
              <a:t>©2023 Check Point Software Technologies</a:t>
            </a:r>
            <a:r>
              <a:rPr lang="en-US" sz="900" kern="0" baseline="0" dirty="0">
                <a:solidFill>
                  <a:schemeClr val="bg1">
                    <a:lumMod val="50000"/>
                  </a:schemeClr>
                </a:solidFill>
              </a:rPr>
              <a:t> </a:t>
            </a:r>
            <a:r>
              <a:rPr lang="en-US" sz="900" kern="0" dirty="0">
                <a:solidFill>
                  <a:schemeClr val="bg1">
                    <a:lumMod val="50000"/>
                  </a:schemeClr>
                </a:solidFill>
              </a:rPr>
              <a:t>Ltd. </a:t>
            </a:r>
          </a:p>
        </p:txBody>
      </p:sp>
      <p:sp>
        <p:nvSpPr>
          <p:cNvPr id="2" name="Footer Placeholder 1" hidden="1"/>
          <p:cNvSpPr>
            <a:spLocks noGrp="1"/>
          </p:cNvSpPr>
          <p:nvPr>
            <p:ph type="ftr" sz="quarter" idx="3"/>
          </p:nvPr>
        </p:nvSpPr>
        <p:spPr>
          <a:xfrm>
            <a:off x="5934456" y="6543915"/>
            <a:ext cx="3097481" cy="302408"/>
          </a:xfrm>
          <a:prstGeom prst="rect">
            <a:avLst/>
          </a:prstGeom>
        </p:spPr>
        <p:txBody>
          <a:bodyPr vert="horz" lIns="91440" tIns="45720" rIns="91440" bIns="45720" rtlCol="0" anchor="ctr"/>
          <a:lstStyle>
            <a:lvl1pPr algn="ctr">
              <a:defRPr sz="900">
                <a:solidFill>
                  <a:schemeClr val="bg1">
                    <a:lumMod val="75000"/>
                  </a:schemeClr>
                </a:solidFill>
                <a:latin typeface="+mn-lt"/>
              </a:defRPr>
            </a:lvl1pPr>
          </a:lstStyle>
          <a:p>
            <a:endParaRPr lang="en-US" dirty="0"/>
          </a:p>
        </p:txBody>
      </p:sp>
      <p:pic>
        <p:nvPicPr>
          <p:cNvPr id="4" name="Picture 3"/>
          <p:cNvPicPr>
            <a:picLocks noChangeAspect="1"/>
          </p:cNvPicPr>
          <p:nvPr userDrawn="1"/>
        </p:nvPicPr>
        <p:blipFill>
          <a:blip r:embed="rId24"/>
          <a:stretch>
            <a:fillRect/>
          </a:stretch>
        </p:blipFill>
        <p:spPr>
          <a:xfrm>
            <a:off x="609601" y="6552096"/>
            <a:ext cx="1001678" cy="224225"/>
          </a:xfrm>
          <a:prstGeom prst="rect">
            <a:avLst/>
          </a:prstGeom>
        </p:spPr>
      </p:pic>
      <p:cxnSp>
        <p:nvCxnSpPr>
          <p:cNvPr id="6" name="Footer line">
            <a:extLst>
              <a:ext uri="{FF2B5EF4-FFF2-40B4-BE49-F238E27FC236}">
                <a16:creationId xmlns:a16="http://schemas.microsoft.com/office/drawing/2014/main" id="{CA75DADE-7FA9-33CA-AF53-CCB9FBE06DF2}"/>
              </a:ext>
            </a:extLst>
          </p:cNvPr>
          <p:cNvCxnSpPr/>
          <p:nvPr userDrawn="1"/>
        </p:nvCxnSpPr>
        <p:spPr bwMode="auto">
          <a:xfrm>
            <a:off x="0" y="6502173"/>
            <a:ext cx="12188825" cy="3837"/>
          </a:xfrm>
          <a:prstGeom prst="line">
            <a:avLst/>
          </a:prstGeom>
          <a:solidFill>
            <a:schemeClr val="bg1"/>
          </a:solidFill>
          <a:ln w="3175" cap="flat" cmpd="sng" algn="ctr">
            <a:solidFill>
              <a:schemeClr val="bg1">
                <a:lumMod val="8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38871122"/>
      </p:ext>
    </p:extLst>
  </p:cSld>
  <p:clrMap bg1="lt1" tx1="dk1" bg2="lt2" tx2="dk2" accent1="accent1" accent2="accent2" accent3="accent3" accent4="accent4" accent5="accent5" accent6="accent6" hlink="hlink" folHlink="folHlink"/>
  <p:sldLayoutIdLst>
    <p:sldLayoutId id="2147483920" r:id="rId1"/>
    <p:sldLayoutId id="2147483878" r:id="rId2"/>
    <p:sldLayoutId id="2147483902" r:id="rId3"/>
    <p:sldLayoutId id="2147483906" r:id="rId4"/>
    <p:sldLayoutId id="2147483922" r:id="rId5"/>
    <p:sldLayoutId id="2147483880" r:id="rId6"/>
    <p:sldLayoutId id="2147483923" r:id="rId7"/>
    <p:sldLayoutId id="2147483921" r:id="rId8"/>
    <p:sldLayoutId id="2147483882" r:id="rId9"/>
    <p:sldLayoutId id="2147483894" r:id="rId10"/>
    <p:sldLayoutId id="2147483919" r:id="rId11"/>
    <p:sldLayoutId id="2147483916" r:id="rId12"/>
    <p:sldLayoutId id="2147483917" r:id="rId13"/>
    <p:sldLayoutId id="2147483918" r:id="rId14"/>
    <p:sldLayoutId id="2147483898" r:id="rId15"/>
    <p:sldLayoutId id="2147483883" r:id="rId16"/>
    <p:sldLayoutId id="2147483884" r:id="rId17"/>
    <p:sldLayoutId id="2147483885" r:id="rId18"/>
    <p:sldLayoutId id="2147483879" r:id="rId19"/>
    <p:sldLayoutId id="2147483889" r:id="rId20"/>
    <p:sldLayoutId id="2147483890" r:id="rId21"/>
    <p:sldLayoutId id="2147483924" r:id="rId22"/>
  </p:sldLayoutIdLst>
  <p:transition>
    <p:fade/>
  </p:transition>
  <p:hf sldNum="0" hdr="0" ftr="0" dt="0"/>
  <p:txStyles>
    <p:titleStyle>
      <a:lvl1pPr algn="l" rtl="0" eaLnBrk="1" fontAlgn="base" hangingPunct="1">
        <a:lnSpc>
          <a:spcPct val="85000"/>
        </a:lnSpc>
        <a:spcBef>
          <a:spcPct val="0"/>
        </a:spcBef>
        <a:spcAft>
          <a:spcPct val="0"/>
        </a:spcAft>
        <a:defRPr sz="3400" b="0">
          <a:solidFill>
            <a:schemeClr val="tx2"/>
          </a:solidFill>
          <a:latin typeface="Arial" panose="020B0604020202020204" pitchFamily="34" charset="0"/>
          <a:ea typeface="+mj-ea"/>
          <a:cs typeface="Arial" panose="020B0604020202020204" pitchFamily="34" charset="0"/>
        </a:defRPr>
      </a:lvl1pPr>
      <a:lvl2pPr algn="l" rtl="0" eaLnBrk="1" fontAlgn="base" hangingPunct="1">
        <a:lnSpc>
          <a:spcPct val="85000"/>
        </a:lnSpc>
        <a:spcBef>
          <a:spcPct val="0"/>
        </a:spcBef>
        <a:spcAft>
          <a:spcPct val="0"/>
        </a:spcAft>
        <a:defRPr sz="3700" b="1">
          <a:solidFill>
            <a:srgbClr val="4E4E4E"/>
          </a:solidFill>
          <a:latin typeface="Helvetica" pitchFamily="34" charset="0"/>
        </a:defRPr>
      </a:lvl2pPr>
      <a:lvl3pPr algn="l" rtl="0" eaLnBrk="1" fontAlgn="base" hangingPunct="1">
        <a:lnSpc>
          <a:spcPct val="85000"/>
        </a:lnSpc>
        <a:spcBef>
          <a:spcPct val="0"/>
        </a:spcBef>
        <a:spcAft>
          <a:spcPct val="0"/>
        </a:spcAft>
        <a:defRPr sz="3700" b="1">
          <a:solidFill>
            <a:srgbClr val="4E4E4E"/>
          </a:solidFill>
          <a:latin typeface="Helvetica" pitchFamily="34" charset="0"/>
        </a:defRPr>
      </a:lvl3pPr>
      <a:lvl4pPr algn="l" rtl="0" eaLnBrk="1" fontAlgn="base" hangingPunct="1">
        <a:lnSpc>
          <a:spcPct val="85000"/>
        </a:lnSpc>
        <a:spcBef>
          <a:spcPct val="0"/>
        </a:spcBef>
        <a:spcAft>
          <a:spcPct val="0"/>
        </a:spcAft>
        <a:defRPr sz="3700" b="1">
          <a:solidFill>
            <a:srgbClr val="4E4E4E"/>
          </a:solidFill>
          <a:latin typeface="Helvetica" pitchFamily="34" charset="0"/>
        </a:defRPr>
      </a:lvl4pPr>
      <a:lvl5pPr algn="l" rtl="0" eaLnBrk="1" fontAlgn="base" hangingPunct="1">
        <a:lnSpc>
          <a:spcPct val="85000"/>
        </a:lnSpc>
        <a:spcBef>
          <a:spcPct val="0"/>
        </a:spcBef>
        <a:spcAft>
          <a:spcPct val="0"/>
        </a:spcAft>
        <a:defRPr sz="3700" b="1">
          <a:solidFill>
            <a:srgbClr val="4E4E4E"/>
          </a:solidFill>
          <a:latin typeface="Helvetica" pitchFamily="34" charset="0"/>
        </a:defRPr>
      </a:lvl5pPr>
      <a:lvl6pPr marL="609493" algn="l" rtl="0" eaLnBrk="1" fontAlgn="base" hangingPunct="1">
        <a:lnSpc>
          <a:spcPct val="85000"/>
        </a:lnSpc>
        <a:spcBef>
          <a:spcPct val="0"/>
        </a:spcBef>
        <a:spcAft>
          <a:spcPct val="0"/>
        </a:spcAft>
        <a:defRPr sz="3700" b="1">
          <a:solidFill>
            <a:srgbClr val="4E4E4E"/>
          </a:solidFill>
          <a:latin typeface="Helvetica" pitchFamily="34" charset="0"/>
        </a:defRPr>
      </a:lvl6pPr>
      <a:lvl7pPr marL="1218987" algn="l" rtl="0" eaLnBrk="1" fontAlgn="base" hangingPunct="1">
        <a:lnSpc>
          <a:spcPct val="85000"/>
        </a:lnSpc>
        <a:spcBef>
          <a:spcPct val="0"/>
        </a:spcBef>
        <a:spcAft>
          <a:spcPct val="0"/>
        </a:spcAft>
        <a:defRPr sz="3700" b="1">
          <a:solidFill>
            <a:srgbClr val="4E4E4E"/>
          </a:solidFill>
          <a:latin typeface="Helvetica" pitchFamily="34" charset="0"/>
        </a:defRPr>
      </a:lvl7pPr>
      <a:lvl8pPr marL="1828480" algn="l" rtl="0" eaLnBrk="1" fontAlgn="base" hangingPunct="1">
        <a:lnSpc>
          <a:spcPct val="85000"/>
        </a:lnSpc>
        <a:spcBef>
          <a:spcPct val="0"/>
        </a:spcBef>
        <a:spcAft>
          <a:spcPct val="0"/>
        </a:spcAft>
        <a:defRPr sz="3700" b="1">
          <a:solidFill>
            <a:srgbClr val="4E4E4E"/>
          </a:solidFill>
          <a:latin typeface="Helvetica" pitchFamily="34" charset="0"/>
        </a:defRPr>
      </a:lvl8pPr>
      <a:lvl9pPr marL="2437973" algn="l" rtl="0" eaLnBrk="1" fontAlgn="base" hangingPunct="1">
        <a:lnSpc>
          <a:spcPct val="85000"/>
        </a:lnSpc>
        <a:spcBef>
          <a:spcPct val="0"/>
        </a:spcBef>
        <a:spcAft>
          <a:spcPct val="0"/>
        </a:spcAft>
        <a:defRPr sz="3700" b="1">
          <a:solidFill>
            <a:srgbClr val="4E4E4E"/>
          </a:solidFill>
          <a:latin typeface="Helvetica" pitchFamily="34" charset="0"/>
        </a:defRPr>
      </a:lvl9pPr>
    </p:titleStyle>
    <p:bodyStyle>
      <a:lvl1pPr marL="228600" indent="-228600" algn="l" rtl="0" eaLnBrk="1" fontAlgn="base" hangingPunct="1">
        <a:lnSpc>
          <a:spcPct val="95000"/>
        </a:lnSpc>
        <a:spcBef>
          <a:spcPts val="1000"/>
        </a:spcBef>
        <a:spcAft>
          <a:spcPct val="0"/>
        </a:spcAft>
        <a:buClr>
          <a:schemeClr val="bg1">
            <a:lumMod val="50000"/>
          </a:schemeClr>
        </a:buClr>
        <a:buSzPct val="85000"/>
        <a:buFont typeface="Arial" panose="020B0604020202020204" pitchFamily="34" charset="0"/>
        <a:buChar char="•"/>
        <a:defRPr lang="en-US" sz="2800" dirty="0" smtClean="0">
          <a:solidFill>
            <a:schemeClr val="tx1"/>
          </a:solidFill>
          <a:latin typeface="Arial" panose="020B0604020202020204" pitchFamily="34" charset="0"/>
          <a:ea typeface="+mn-ea"/>
          <a:cs typeface="Arial" pitchFamily="34" charset="0"/>
        </a:defRPr>
      </a:lvl1pPr>
      <a:lvl2pPr marL="576072" indent="-228600" algn="l" rtl="0" eaLnBrk="1" fontAlgn="base" hangingPunct="1">
        <a:lnSpc>
          <a:spcPct val="95000"/>
        </a:lnSpc>
        <a:spcBef>
          <a:spcPts val="800"/>
        </a:spcBef>
        <a:spcAft>
          <a:spcPct val="0"/>
        </a:spcAft>
        <a:buClr>
          <a:schemeClr val="bg1">
            <a:lumMod val="50000"/>
          </a:schemeClr>
        </a:buClr>
        <a:buSzPct val="100000"/>
        <a:buFont typeface="Arial" panose="020B0604020202020204" pitchFamily="34" charset="0"/>
        <a:buChar char="•"/>
        <a:defRPr lang="en-US" sz="2400" dirty="0" smtClean="0">
          <a:solidFill>
            <a:schemeClr val="tx1"/>
          </a:solidFill>
          <a:latin typeface="Arial" panose="020B0604020202020204" pitchFamily="34" charset="0"/>
        </a:defRPr>
      </a:lvl2pPr>
      <a:lvl3pPr marL="886968" indent="-228600" algn="l" rtl="0" eaLnBrk="1" fontAlgn="base" hangingPunct="1">
        <a:lnSpc>
          <a:spcPct val="95000"/>
        </a:lnSpc>
        <a:spcBef>
          <a:spcPts val="800"/>
        </a:spcBef>
        <a:spcAft>
          <a:spcPct val="0"/>
        </a:spcAft>
        <a:buClr>
          <a:schemeClr val="bg1">
            <a:lumMod val="50000"/>
          </a:schemeClr>
        </a:buClr>
        <a:buSzPct val="100000"/>
        <a:buFont typeface="Arial" panose="020B0604020202020204" pitchFamily="34" charset="0"/>
        <a:buChar char="•"/>
        <a:defRPr lang="en-US" sz="2000" dirty="0" smtClean="0">
          <a:solidFill>
            <a:schemeClr val="tx1"/>
          </a:solidFill>
          <a:latin typeface="Arial" panose="020B0604020202020204" pitchFamily="34" charset="0"/>
        </a:defRPr>
      </a:lvl3pPr>
      <a:lvl4pPr marL="1170432" indent="-228600" algn="l" rtl="0" eaLnBrk="1" fontAlgn="base" hangingPunct="1">
        <a:lnSpc>
          <a:spcPct val="90000"/>
        </a:lnSpc>
        <a:spcBef>
          <a:spcPts val="800"/>
        </a:spcBef>
        <a:spcAft>
          <a:spcPct val="0"/>
        </a:spcAft>
        <a:buClr>
          <a:schemeClr val="accent2"/>
        </a:buClr>
        <a:buSzPct val="100000"/>
        <a:buFont typeface="Arial" panose="020B0604020202020204" pitchFamily="34" charset="0"/>
        <a:buChar char="̶"/>
        <a:defRPr lang="en-US" sz="1800" dirty="0" smtClean="0">
          <a:solidFill>
            <a:schemeClr val="tx1"/>
          </a:solidFill>
          <a:latin typeface="+mn-lt"/>
        </a:defRPr>
      </a:lvl4pPr>
      <a:lvl5pPr marL="1463040" indent="-228600" algn="l" rtl="0" eaLnBrk="1" fontAlgn="base" hangingPunct="1">
        <a:lnSpc>
          <a:spcPct val="90000"/>
        </a:lnSpc>
        <a:spcBef>
          <a:spcPts val="800"/>
        </a:spcBef>
        <a:spcAft>
          <a:spcPct val="0"/>
        </a:spcAft>
        <a:buClr>
          <a:schemeClr val="accent2"/>
        </a:buClr>
        <a:buFont typeface="Arial" panose="020B0604020202020204" pitchFamily="34" charset="0"/>
        <a:buChar char="̶"/>
        <a:defRPr lang="en-US" sz="1600" baseline="0" dirty="0" smtClean="0">
          <a:solidFill>
            <a:schemeClr val="tx1"/>
          </a:solidFill>
          <a:latin typeface="+mn-lt"/>
        </a:defRPr>
      </a:lvl5pPr>
      <a:lvl6pPr marL="3352213" indent="-304747" algn="l" rtl="0" eaLnBrk="1" fontAlgn="base" hangingPunct="1">
        <a:spcBef>
          <a:spcPct val="20000"/>
        </a:spcBef>
        <a:spcAft>
          <a:spcPct val="0"/>
        </a:spcAft>
        <a:buClr>
          <a:schemeClr val="accent2"/>
        </a:buClr>
        <a:buChar char="»"/>
        <a:defRPr sz="2100">
          <a:solidFill>
            <a:schemeClr val="tx1"/>
          </a:solidFill>
          <a:latin typeface="+mn-lt"/>
        </a:defRPr>
      </a:lvl6pPr>
      <a:lvl7pPr marL="3961707" indent="-304747" algn="l" rtl="0" eaLnBrk="1" fontAlgn="base" hangingPunct="1">
        <a:spcBef>
          <a:spcPct val="20000"/>
        </a:spcBef>
        <a:spcAft>
          <a:spcPct val="0"/>
        </a:spcAft>
        <a:buClr>
          <a:schemeClr val="accent2"/>
        </a:buClr>
        <a:buChar char="»"/>
        <a:defRPr sz="2100">
          <a:solidFill>
            <a:schemeClr val="tx1"/>
          </a:solidFill>
          <a:latin typeface="+mn-lt"/>
        </a:defRPr>
      </a:lvl7pPr>
      <a:lvl8pPr marL="4571200" indent="-304747" algn="l" rtl="0" eaLnBrk="1" fontAlgn="base" hangingPunct="1">
        <a:spcBef>
          <a:spcPct val="20000"/>
        </a:spcBef>
        <a:spcAft>
          <a:spcPct val="0"/>
        </a:spcAft>
        <a:buClr>
          <a:schemeClr val="accent2"/>
        </a:buClr>
        <a:buChar char="»"/>
        <a:defRPr sz="2100">
          <a:solidFill>
            <a:schemeClr val="tx1"/>
          </a:solidFill>
          <a:latin typeface="+mn-lt"/>
        </a:defRPr>
      </a:lvl8pPr>
      <a:lvl9pPr marL="5180693" indent="-304747" algn="l" rtl="0" eaLnBrk="1" fontAlgn="base" hangingPunct="1">
        <a:spcBef>
          <a:spcPct val="20000"/>
        </a:spcBef>
        <a:spcAft>
          <a:spcPct val="0"/>
        </a:spcAft>
        <a:buClr>
          <a:schemeClr val="accent2"/>
        </a:buClr>
        <a:buChar char="»"/>
        <a:defRPr sz="2100">
          <a:solidFill>
            <a:schemeClr val="tx1"/>
          </a:solidFill>
          <a:latin typeface="+mn-lt"/>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39" userDrawn="1">
          <p15:clr>
            <a:srgbClr val="F26B43"/>
          </p15:clr>
        </p15:guide>
        <p15:guide id="5" pos="2652" userDrawn="1">
          <p15:clr>
            <a:srgbClr val="F26B43"/>
          </p15:clr>
        </p15:guide>
        <p15:guide id="6" pos="652" userDrawn="1">
          <p15:clr>
            <a:srgbClr val="F26B43"/>
          </p15:clr>
        </p15:guide>
        <p15:guide id="7" pos="2378" userDrawn="1">
          <p15:clr>
            <a:srgbClr val="F26B43"/>
          </p15:clr>
        </p15:guide>
        <p15:guide id="8" pos="6100" userDrawn="1">
          <p15:clr>
            <a:srgbClr val="F26B43"/>
          </p15:clr>
        </p15:guide>
        <p15:guide id="9" pos="7217"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hyperlink" Target="https://www.dhs.gov/sites/default/files/publications/national-infrastructure-protection-plan-2013-508.pdf" TargetMode="External"/><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hyperlink" Target="https://www.bloomberg.com/" TargetMode="External"/><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image" Target="../media/image31.jpeg"/><Relationship Id="rId1" Type="http://schemas.openxmlformats.org/officeDocument/2006/relationships/slideLayout" Target="../slideLayouts/slideLayout6.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diagramLayout" Target="../diagrams/layout1.xml"/><Relationship Id="rId7" Type="http://schemas.openxmlformats.org/officeDocument/2006/relationships/image" Target="../media/image43.png"/><Relationship Id="rId2" Type="http://schemas.openxmlformats.org/officeDocument/2006/relationships/diagramData" Target="../diagrams/data1.xml"/><Relationship Id="rId1" Type="http://schemas.openxmlformats.org/officeDocument/2006/relationships/slideLayout" Target="../slideLayouts/slideLayout1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8" Type="http://schemas.openxmlformats.org/officeDocument/2006/relationships/image" Target="../media/image55.emf"/><Relationship Id="rId13"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png"/><Relationship Id="rId17" Type="http://schemas.openxmlformats.org/officeDocument/2006/relationships/image" Target="../media/image64.emf"/><Relationship Id="rId2" Type="http://schemas.openxmlformats.org/officeDocument/2006/relationships/image" Target="../media/image49.png"/><Relationship Id="rId16" Type="http://schemas.openxmlformats.org/officeDocument/2006/relationships/image" Target="../media/image63.emf"/><Relationship Id="rId1" Type="http://schemas.openxmlformats.org/officeDocument/2006/relationships/slideLayout" Target="../slideLayouts/slideLayout19.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5" Type="http://schemas.openxmlformats.org/officeDocument/2006/relationships/image" Target="../media/image62.emf"/><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emf"/><Relationship Id="rId14" Type="http://schemas.openxmlformats.org/officeDocument/2006/relationships/image" Target="../media/image61.png"/></Relationships>
</file>

<file path=ppt/slides/_rels/slide2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0.xml"/><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hyperlink" Target="https://www.enisa.europa.eu/topics/critical-information-infrastructures-and-services" TargetMode="External"/><Relationship Id="rId7" Type="http://schemas.openxmlformats.org/officeDocument/2006/relationships/hyperlink" Target="https://press.un.org/en/2017/sc12714.doc.htm" TargetMode="External"/><Relationship Id="rId2" Type="http://schemas.openxmlformats.org/officeDocument/2006/relationships/hyperlink" Target="https://www.whitehouse.gov/wp-content/uploads/2023/03/National-Cybersecurity-Strategy-2023.pdf" TargetMode="External"/><Relationship Id="rId1" Type="http://schemas.openxmlformats.org/officeDocument/2006/relationships/slideLayout" Target="../slideLayouts/slideLayout10.xml"/><Relationship Id="rId6" Type="http://schemas.openxmlformats.org/officeDocument/2006/relationships/hyperlink" Target="https://www.cisa.gov/Zero-trust-maturity-model" TargetMode="External"/><Relationship Id="rId5" Type="http://schemas.openxmlformats.org/officeDocument/2006/relationships/hyperlink" Target="https://www.cisa.gov/topics/critical-infrastructure-security-and-resilience" TargetMode="External"/><Relationship Id="rId4" Type="http://schemas.openxmlformats.org/officeDocument/2006/relationships/hyperlink" Target="https://www.cisa.gov/topics/cybersecurity-best-practices"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4"/>
          </p:nvPr>
        </p:nvSpPr>
        <p:spPr>
          <a:xfrm>
            <a:off x="925841" y="1823170"/>
            <a:ext cx="7205147" cy="1241286"/>
          </a:xfrm>
        </p:spPr>
        <p:txBody>
          <a:bodyPr/>
          <a:lstStyle/>
          <a:p>
            <a:r>
              <a:rPr lang="en-US" sz="3200" dirty="0"/>
              <a:t>Securing the Critical infrastructure </a:t>
            </a:r>
          </a:p>
        </p:txBody>
      </p:sp>
      <p:sp>
        <p:nvSpPr>
          <p:cNvPr id="2" name="Footer Placeholder 1" hidden="1"/>
          <p:cNvSpPr>
            <a:spLocks noGrp="1"/>
          </p:cNvSpPr>
          <p:nvPr>
            <p:ph type="ftr" sz="quarter" idx="11"/>
          </p:nvPr>
        </p:nvSpPr>
        <p:spPr/>
        <p:txBody>
          <a:bodyPr/>
          <a:lstStyle/>
          <a:p>
            <a:r>
              <a:rPr lang="en-US"/>
              <a:t> [Internal Use] for Check Point employees​</a:t>
            </a:r>
          </a:p>
        </p:txBody>
      </p:sp>
      <p:sp>
        <p:nvSpPr>
          <p:cNvPr id="6" name="Subtitle 5"/>
          <p:cNvSpPr>
            <a:spLocks noGrp="1"/>
          </p:cNvSpPr>
          <p:nvPr>
            <p:ph type="subTitle" idx="1"/>
          </p:nvPr>
        </p:nvSpPr>
        <p:spPr>
          <a:xfrm>
            <a:off x="1412404" y="4220897"/>
            <a:ext cx="5744834" cy="1385100"/>
          </a:xfrm>
        </p:spPr>
        <p:txBody>
          <a:bodyPr/>
          <a:lstStyle/>
          <a:p>
            <a:r>
              <a:rPr lang="en-US" dirty="0"/>
              <a:t>      Mazhar Hamayun | Security Evangelist</a:t>
            </a:r>
          </a:p>
          <a:p>
            <a:r>
              <a:rPr lang="en-US" dirty="0"/>
              <a:t>      February 06, 2024</a:t>
            </a:r>
          </a:p>
          <a:p>
            <a:r>
              <a:rPr lang="en-US" dirty="0"/>
              <a:t>             https://www.linkedin.com/in/mazhar-hamayun/</a:t>
            </a:r>
          </a:p>
        </p:txBody>
      </p:sp>
      <p:sp>
        <p:nvSpPr>
          <p:cNvPr id="3" name="Date Placeholder 2" hidden="1"/>
          <p:cNvSpPr>
            <a:spLocks noGrp="1"/>
          </p:cNvSpPr>
          <p:nvPr>
            <p:ph type="dt" sz="half" idx="15"/>
          </p:nvPr>
        </p:nvSpPr>
        <p:spPr/>
        <p:txBody>
          <a:bodyPr/>
          <a:lstStyle/>
          <a:p>
            <a:endParaRPr lang="en-US"/>
          </a:p>
        </p:txBody>
      </p:sp>
      <p:pic>
        <p:nvPicPr>
          <p:cNvPr id="5" name="Picture 4">
            <a:extLst>
              <a:ext uri="{FF2B5EF4-FFF2-40B4-BE49-F238E27FC236}">
                <a16:creationId xmlns:a16="http://schemas.microsoft.com/office/drawing/2014/main" id="{F6FA91C2-8485-BA87-9D7E-A83D548AAECC}"/>
              </a:ext>
            </a:extLst>
          </p:cNvPr>
          <p:cNvPicPr>
            <a:picLocks noChangeAspect="1"/>
          </p:cNvPicPr>
          <p:nvPr/>
        </p:nvPicPr>
        <p:blipFill>
          <a:blip r:embed="rId3"/>
          <a:stretch>
            <a:fillRect/>
          </a:stretch>
        </p:blipFill>
        <p:spPr>
          <a:xfrm>
            <a:off x="0" y="4220896"/>
            <a:ext cx="1321414" cy="1475229"/>
          </a:xfrm>
          <a:prstGeom prst="rect">
            <a:avLst/>
          </a:prstGeom>
        </p:spPr>
      </p:pic>
      <p:pic>
        <p:nvPicPr>
          <p:cNvPr id="1026" name="Picture 2" descr="linkedin&quot; Icon - Download for free – Iconduck">
            <a:extLst>
              <a:ext uri="{FF2B5EF4-FFF2-40B4-BE49-F238E27FC236}">
                <a16:creationId xmlns:a16="http://schemas.microsoft.com/office/drawing/2014/main" id="{A2392AD5-C1FB-CB53-D57C-061497E66F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1902" y="4924338"/>
            <a:ext cx="681659" cy="681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2182702"/>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805CC21-A7E1-6672-4F88-E0CFEF5A2D28}"/>
              </a:ext>
            </a:extLst>
          </p:cNvPr>
          <p:cNvSpPr>
            <a:spLocks noGrp="1"/>
          </p:cNvSpPr>
          <p:nvPr>
            <p:ph type="body" sz="quarter" idx="13"/>
          </p:nvPr>
        </p:nvSpPr>
        <p:spPr/>
        <p:txBody>
          <a:bodyPr/>
          <a:lstStyle/>
          <a:p>
            <a:pPr marL="457200" indent="-457200">
              <a:buFont typeface="+mj-lt"/>
              <a:buAutoNum type="arabicPeriod"/>
            </a:pPr>
            <a:r>
              <a:rPr lang="en-US" sz="2400" cap="none" dirty="0"/>
              <a:t>Increasing complexity</a:t>
            </a:r>
          </a:p>
          <a:p>
            <a:pPr marL="457200" indent="-457200">
              <a:buFont typeface="+mj-lt"/>
              <a:buAutoNum type="arabicPeriod"/>
            </a:pPr>
            <a:endParaRPr lang="en-US" sz="2400" cap="none" dirty="0"/>
          </a:p>
          <a:p>
            <a:pPr marL="457200" indent="-457200">
              <a:buFont typeface="+mj-lt"/>
              <a:buAutoNum type="arabicPeriod"/>
            </a:pPr>
            <a:r>
              <a:rPr lang="en-US" sz="2400" cap="none" dirty="0"/>
              <a:t>Highly targeted</a:t>
            </a:r>
          </a:p>
          <a:p>
            <a:pPr marL="457200" indent="-457200">
              <a:buAutoNum type="arabicPeriod"/>
            </a:pPr>
            <a:endParaRPr lang="en-US" sz="2400" cap="none" dirty="0"/>
          </a:p>
          <a:p>
            <a:endParaRPr lang="en-US" sz="2400" cap="none" dirty="0"/>
          </a:p>
          <a:p>
            <a:pPr marL="742950" indent="-742950">
              <a:buAutoNum type="arabicPeriod" startAt="5"/>
            </a:pPr>
            <a:endParaRPr lang="en-US" sz="3600" cap="none" dirty="0"/>
          </a:p>
          <a:p>
            <a:pPr marL="742950" indent="-742950">
              <a:buAutoNum type="arabicPeriod" startAt="5"/>
            </a:pPr>
            <a:endParaRPr lang="en-US" sz="3600" cap="none" dirty="0"/>
          </a:p>
          <a:p>
            <a:pPr marL="742950" indent="-742950">
              <a:buAutoNum type="arabicPeriod" startAt="5"/>
            </a:pPr>
            <a:endParaRPr lang="en-US" sz="3600" cap="none" dirty="0"/>
          </a:p>
          <a:p>
            <a:pPr marL="742950" indent="-742950">
              <a:buAutoNum type="arabicPeriod" startAt="5"/>
            </a:pPr>
            <a:endParaRPr lang="en-US" sz="3600" cap="none" dirty="0"/>
          </a:p>
        </p:txBody>
      </p:sp>
      <p:sp>
        <p:nvSpPr>
          <p:cNvPr id="2" name="Footer Placeholder 1" hidden="1">
            <a:extLst>
              <a:ext uri="{FF2B5EF4-FFF2-40B4-BE49-F238E27FC236}">
                <a16:creationId xmlns:a16="http://schemas.microsoft.com/office/drawing/2014/main" id="{B70554E1-E437-6C3A-6F47-AA231CF11B8A}"/>
              </a:ext>
            </a:extLst>
          </p:cNvPr>
          <p:cNvSpPr>
            <a:spLocks noGrp="1"/>
          </p:cNvSpPr>
          <p:nvPr>
            <p:ph type="ftr" sz="quarter" idx="11"/>
          </p:nvPr>
        </p:nvSpPr>
        <p:spPr/>
        <p:txBody>
          <a:bodyPr/>
          <a:lstStyle/>
          <a:p>
            <a:r>
              <a:rPr lang="en-US"/>
              <a:t> [Internal Use] for Check Point employees​</a:t>
            </a:r>
            <a:endParaRPr lang="en-US" dirty="0"/>
          </a:p>
        </p:txBody>
      </p:sp>
      <p:sp>
        <p:nvSpPr>
          <p:cNvPr id="3" name="Date Placeholder 2" hidden="1">
            <a:extLst>
              <a:ext uri="{FF2B5EF4-FFF2-40B4-BE49-F238E27FC236}">
                <a16:creationId xmlns:a16="http://schemas.microsoft.com/office/drawing/2014/main" id="{EEA49A47-4A8A-C7ED-8251-517B3DB1F944}"/>
              </a:ext>
            </a:extLst>
          </p:cNvPr>
          <p:cNvSpPr>
            <a:spLocks noGrp="1"/>
          </p:cNvSpPr>
          <p:nvPr>
            <p:ph type="dt" sz="half" idx="15"/>
          </p:nvPr>
        </p:nvSpPr>
        <p:spPr/>
        <p:txBody>
          <a:bodyPr/>
          <a:lstStyle/>
          <a:p>
            <a:endParaRPr lang="en-US"/>
          </a:p>
        </p:txBody>
      </p:sp>
      <p:sp>
        <p:nvSpPr>
          <p:cNvPr id="4" name="Text Placeholder 3">
            <a:extLst>
              <a:ext uri="{FF2B5EF4-FFF2-40B4-BE49-F238E27FC236}">
                <a16:creationId xmlns:a16="http://schemas.microsoft.com/office/drawing/2014/main" id="{A34AFBD9-6B87-46C7-5AEF-FB747977DD8B}"/>
              </a:ext>
            </a:extLst>
          </p:cNvPr>
          <p:cNvSpPr>
            <a:spLocks noGrp="1"/>
          </p:cNvSpPr>
          <p:nvPr>
            <p:ph type="body" sz="quarter" idx="16"/>
          </p:nvPr>
        </p:nvSpPr>
        <p:spPr>
          <a:xfrm>
            <a:off x="614319" y="963868"/>
            <a:ext cx="8417618" cy="891075"/>
          </a:xfrm>
        </p:spPr>
        <p:txBody>
          <a:bodyPr/>
          <a:lstStyle/>
          <a:p>
            <a:pPr algn="ctr"/>
            <a:r>
              <a:rPr lang="en-US" sz="2400" b="1" dirty="0"/>
              <a:t>Current State of Critical Infrastructure</a:t>
            </a:r>
            <a:endParaRPr lang="en-US" sz="2400" dirty="0"/>
          </a:p>
        </p:txBody>
      </p:sp>
    </p:spTree>
    <p:extLst>
      <p:ext uri="{BB962C8B-B14F-4D97-AF65-F5344CB8AC3E}">
        <p14:creationId xmlns:p14="http://schemas.microsoft.com/office/powerpoint/2010/main" val="1630085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ooter Placeholder 17" hidden="1"/>
          <p:cNvSpPr>
            <a:spLocks noGrp="1"/>
          </p:cNvSpPr>
          <p:nvPr>
            <p:ph type="ftr" sz="quarter" idx="11"/>
          </p:nvPr>
        </p:nvSpPr>
        <p:spPr/>
        <p:txBody>
          <a:bodyPr/>
          <a:lstStyle/>
          <a:p>
            <a:endParaRPr lang="en-US"/>
          </a:p>
        </p:txBody>
      </p:sp>
      <p:sp>
        <p:nvSpPr>
          <p:cNvPr id="19" name="Date Placeholder 18" hidden="1"/>
          <p:cNvSpPr>
            <a:spLocks noGrp="1"/>
          </p:cNvSpPr>
          <p:nvPr>
            <p:ph type="dt" sz="half" idx="12"/>
          </p:nvPr>
        </p:nvSpPr>
        <p:spPr>
          <a:xfrm>
            <a:off x="-3017177" y="6356350"/>
            <a:ext cx="2843213" cy="365125"/>
          </a:xfrm>
          <a:prstGeom prst="rect">
            <a:avLst/>
          </a:prstGeom>
        </p:spPr>
        <p:txBody>
          <a:bodyPr vert="horz" lIns="91440" tIns="45720" rIns="91440" bIns="45720" rtlCol="0" anchor="ctr"/>
          <a:lstStyle>
            <a:defPPr>
              <a:defRPr lang="en-US"/>
            </a:defPPr>
            <a:lvl1pPr algn="l" rtl="0" fontAlgn="base">
              <a:spcBef>
                <a:spcPct val="20000"/>
              </a:spcBef>
              <a:spcAft>
                <a:spcPct val="0"/>
              </a:spcAft>
              <a:buClr>
                <a:schemeClr val="accent2"/>
              </a:buClr>
              <a:buSzPct val="65000"/>
              <a:buFont typeface="Wingdings" pitchFamily="2" charset="2"/>
              <a:defRPr sz="1200" kern="1200">
                <a:solidFill>
                  <a:schemeClr val="tx1">
                    <a:tint val="75000"/>
                  </a:schemeClr>
                </a:solidFill>
                <a:latin typeface="Helvetica" pitchFamily="34" charset="0"/>
                <a:ea typeface="+mn-ea"/>
                <a:cs typeface="+mn-cs"/>
              </a:defRPr>
            </a:lvl1pPr>
            <a:lvl2pPr marL="609493" algn="l" rtl="0" fontAlgn="base">
              <a:spcBef>
                <a:spcPct val="20000"/>
              </a:spcBef>
              <a:spcAft>
                <a:spcPct val="0"/>
              </a:spcAft>
              <a:buClr>
                <a:schemeClr val="accent2"/>
              </a:buClr>
              <a:buSzPct val="65000"/>
              <a:buFont typeface="Wingdings" pitchFamily="2" charset="2"/>
              <a:defRPr sz="4000" kern="1200">
                <a:solidFill>
                  <a:schemeClr val="tx1"/>
                </a:solidFill>
                <a:latin typeface="Helvetica" pitchFamily="34" charset="0"/>
                <a:ea typeface="+mn-ea"/>
                <a:cs typeface="+mn-cs"/>
              </a:defRPr>
            </a:lvl2pPr>
            <a:lvl3pPr marL="1218987" algn="l" rtl="0" fontAlgn="base">
              <a:spcBef>
                <a:spcPct val="20000"/>
              </a:spcBef>
              <a:spcAft>
                <a:spcPct val="0"/>
              </a:spcAft>
              <a:buClr>
                <a:schemeClr val="accent2"/>
              </a:buClr>
              <a:buSzPct val="65000"/>
              <a:buFont typeface="Wingdings" pitchFamily="2" charset="2"/>
              <a:defRPr sz="4000" kern="1200">
                <a:solidFill>
                  <a:schemeClr val="tx1"/>
                </a:solidFill>
                <a:latin typeface="Helvetica" pitchFamily="34" charset="0"/>
                <a:ea typeface="+mn-ea"/>
                <a:cs typeface="+mn-cs"/>
              </a:defRPr>
            </a:lvl3pPr>
            <a:lvl4pPr marL="1828480" algn="l" rtl="0" fontAlgn="base">
              <a:spcBef>
                <a:spcPct val="20000"/>
              </a:spcBef>
              <a:spcAft>
                <a:spcPct val="0"/>
              </a:spcAft>
              <a:buClr>
                <a:schemeClr val="accent2"/>
              </a:buClr>
              <a:buSzPct val="65000"/>
              <a:buFont typeface="Wingdings" pitchFamily="2" charset="2"/>
              <a:defRPr sz="4000" kern="1200">
                <a:solidFill>
                  <a:schemeClr val="tx1"/>
                </a:solidFill>
                <a:latin typeface="Helvetica" pitchFamily="34" charset="0"/>
                <a:ea typeface="+mn-ea"/>
                <a:cs typeface="+mn-cs"/>
              </a:defRPr>
            </a:lvl4pPr>
            <a:lvl5pPr marL="2437973" algn="l" rtl="0" fontAlgn="base">
              <a:spcBef>
                <a:spcPct val="20000"/>
              </a:spcBef>
              <a:spcAft>
                <a:spcPct val="0"/>
              </a:spcAft>
              <a:buClr>
                <a:schemeClr val="accent2"/>
              </a:buClr>
              <a:buSzPct val="65000"/>
              <a:buFont typeface="Wingdings" pitchFamily="2" charset="2"/>
              <a:defRPr sz="4000" kern="1200">
                <a:solidFill>
                  <a:schemeClr val="tx1"/>
                </a:solidFill>
                <a:latin typeface="Helvetica" pitchFamily="34" charset="0"/>
                <a:ea typeface="+mn-ea"/>
                <a:cs typeface="+mn-cs"/>
              </a:defRPr>
            </a:lvl5pPr>
            <a:lvl6pPr marL="3047467" algn="l" defTabSz="1218987" rtl="0" eaLnBrk="1" latinLnBrk="0" hangingPunct="1">
              <a:defRPr sz="4000" kern="1200">
                <a:solidFill>
                  <a:schemeClr val="tx1"/>
                </a:solidFill>
                <a:latin typeface="Helvetica" pitchFamily="34" charset="0"/>
                <a:ea typeface="+mn-ea"/>
                <a:cs typeface="+mn-cs"/>
              </a:defRPr>
            </a:lvl6pPr>
            <a:lvl7pPr marL="3656960" algn="l" defTabSz="1218987" rtl="0" eaLnBrk="1" latinLnBrk="0" hangingPunct="1">
              <a:defRPr sz="4000" kern="1200">
                <a:solidFill>
                  <a:schemeClr val="tx1"/>
                </a:solidFill>
                <a:latin typeface="Helvetica" pitchFamily="34" charset="0"/>
                <a:ea typeface="+mn-ea"/>
                <a:cs typeface="+mn-cs"/>
              </a:defRPr>
            </a:lvl7pPr>
            <a:lvl8pPr marL="4266453" algn="l" defTabSz="1218987" rtl="0" eaLnBrk="1" latinLnBrk="0" hangingPunct="1">
              <a:defRPr sz="4000" kern="1200">
                <a:solidFill>
                  <a:schemeClr val="tx1"/>
                </a:solidFill>
                <a:latin typeface="Helvetica" pitchFamily="34" charset="0"/>
                <a:ea typeface="+mn-ea"/>
                <a:cs typeface="+mn-cs"/>
              </a:defRPr>
            </a:lvl8pPr>
            <a:lvl9pPr marL="4875947" algn="l" defTabSz="1218987" rtl="0" eaLnBrk="1" latinLnBrk="0" hangingPunct="1">
              <a:defRPr sz="4000" kern="1200">
                <a:solidFill>
                  <a:schemeClr val="tx1"/>
                </a:solidFill>
                <a:latin typeface="Helvetica" pitchFamily="34" charset="0"/>
                <a:ea typeface="+mn-ea"/>
                <a:cs typeface="+mn-cs"/>
              </a:defRPr>
            </a:lvl9pPr>
          </a:lstStyle>
          <a:p>
            <a:fld id="{C21F6912-E12D-42E4-A1B4-78CBD40CB479}" type="datetimeFigureOut">
              <a:rPr lang="en-US" smtClean="0"/>
              <a:pPr/>
              <a:t>2/5/2024</a:t>
            </a:fld>
            <a:endParaRPr lang="en-US"/>
          </a:p>
        </p:txBody>
      </p:sp>
      <p:sp>
        <p:nvSpPr>
          <p:cNvPr id="2" name="Title 1"/>
          <p:cNvSpPr>
            <a:spLocks noGrp="1"/>
          </p:cNvSpPr>
          <p:nvPr>
            <p:ph type="title" idx="4294967295"/>
          </p:nvPr>
        </p:nvSpPr>
        <p:spPr>
          <a:xfrm>
            <a:off x="347663" y="179388"/>
            <a:ext cx="11841162" cy="828675"/>
          </a:xfrm>
        </p:spPr>
        <p:txBody>
          <a:bodyPr/>
          <a:lstStyle/>
          <a:p>
            <a:r>
              <a:rPr lang="en-US" sz="2800" dirty="0">
                <a:solidFill>
                  <a:schemeClr val="tx2"/>
                </a:solidFill>
              </a:rPr>
              <a:t>Today’s Threats are Sophisticated Threats</a:t>
            </a:r>
          </a:p>
        </p:txBody>
      </p:sp>
      <p:sp>
        <p:nvSpPr>
          <p:cNvPr id="3" name="Arrow: Pentagon 5">
            <a:extLst>
              <a:ext uri="{FF2B5EF4-FFF2-40B4-BE49-F238E27FC236}">
                <a16:creationId xmlns:a16="http://schemas.microsoft.com/office/drawing/2014/main" id="{A41430D1-61BB-4CEE-BB8D-7E458E0C9E7C}"/>
              </a:ext>
            </a:extLst>
          </p:cNvPr>
          <p:cNvSpPr/>
          <p:nvPr/>
        </p:nvSpPr>
        <p:spPr bwMode="auto">
          <a:xfrm>
            <a:off x="612247" y="1700375"/>
            <a:ext cx="4011336" cy="1190445"/>
          </a:xfrm>
          <a:prstGeom prst="homePlate">
            <a:avLst/>
          </a:prstGeom>
          <a:gradFill flip="none" rotWithShape="1">
            <a:gsLst>
              <a:gs pos="0">
                <a:schemeClr val="accent1">
                  <a:shade val="30000"/>
                  <a:satMod val="115000"/>
                </a:schemeClr>
              </a:gs>
              <a:gs pos="95000">
                <a:schemeClr val="accent1">
                  <a:shade val="67500"/>
                  <a:satMod val="115000"/>
                </a:schemeClr>
              </a:gs>
            </a:gsLst>
            <a:lin ang="10800000" scaled="1"/>
            <a:tileRect/>
          </a:gradFill>
          <a:ln w="12700" algn="ctr">
            <a:noFill/>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0"/>
              </a:spcBef>
              <a:buClr>
                <a:srgbClr val="72183E"/>
              </a:buClr>
              <a:defRPr/>
            </a:pPr>
            <a:r>
              <a:rPr lang="en-US" sz="2400" dirty="0">
                <a:solidFill>
                  <a:srgbClr val="FFFFFF"/>
                </a:solidFill>
                <a:latin typeface="Calibri"/>
              </a:rPr>
              <a:t>Large scale (across country and industry)</a:t>
            </a:r>
          </a:p>
        </p:txBody>
      </p:sp>
      <p:sp>
        <p:nvSpPr>
          <p:cNvPr id="4" name="Arrow: Pentagon 19">
            <a:extLst>
              <a:ext uri="{FF2B5EF4-FFF2-40B4-BE49-F238E27FC236}">
                <a16:creationId xmlns:a16="http://schemas.microsoft.com/office/drawing/2014/main" id="{A79562D7-E450-41CD-ACBB-EDE086168AD9}"/>
              </a:ext>
            </a:extLst>
          </p:cNvPr>
          <p:cNvSpPr/>
          <p:nvPr/>
        </p:nvSpPr>
        <p:spPr bwMode="auto">
          <a:xfrm>
            <a:off x="612247" y="3312167"/>
            <a:ext cx="4011336" cy="1190445"/>
          </a:xfrm>
          <a:prstGeom prst="homePlate">
            <a:avLst/>
          </a:prstGeom>
          <a:gradFill flip="none" rotWithShape="1">
            <a:gsLst>
              <a:gs pos="0">
                <a:schemeClr val="accent1">
                  <a:shade val="30000"/>
                  <a:satMod val="115000"/>
                </a:schemeClr>
              </a:gs>
              <a:gs pos="95000">
                <a:schemeClr val="accent1">
                  <a:shade val="67500"/>
                  <a:satMod val="115000"/>
                </a:schemeClr>
              </a:gs>
            </a:gsLst>
            <a:lin ang="10800000" scaled="1"/>
            <a:tileRect/>
          </a:gradFill>
          <a:ln w="12700" algn="ctr">
            <a:noFill/>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0"/>
              </a:spcBef>
              <a:buClr>
                <a:srgbClr val="72183E"/>
              </a:buClr>
              <a:defRPr/>
            </a:pPr>
            <a:r>
              <a:rPr lang="en-US" sz="2400" dirty="0">
                <a:solidFill>
                  <a:srgbClr val="FFFFFF"/>
                </a:solidFill>
                <a:latin typeface="Calibri"/>
              </a:rPr>
              <a:t>Multi-vector (network, endpoint, mobile, IOT/OT, cloud) </a:t>
            </a:r>
          </a:p>
        </p:txBody>
      </p:sp>
      <p:sp>
        <p:nvSpPr>
          <p:cNvPr id="5" name="Arrow: Pentagon 20">
            <a:extLst>
              <a:ext uri="{FF2B5EF4-FFF2-40B4-BE49-F238E27FC236}">
                <a16:creationId xmlns:a16="http://schemas.microsoft.com/office/drawing/2014/main" id="{19D03AEB-CAC0-4BDD-8CB3-4FD94F6DADBA}"/>
              </a:ext>
            </a:extLst>
          </p:cNvPr>
          <p:cNvSpPr/>
          <p:nvPr/>
        </p:nvSpPr>
        <p:spPr bwMode="auto">
          <a:xfrm>
            <a:off x="612247" y="4923959"/>
            <a:ext cx="4011336" cy="1190445"/>
          </a:xfrm>
          <a:prstGeom prst="homePlate">
            <a:avLst/>
          </a:prstGeom>
          <a:gradFill flip="none" rotWithShape="1">
            <a:gsLst>
              <a:gs pos="0">
                <a:schemeClr val="accent1">
                  <a:shade val="30000"/>
                  <a:satMod val="115000"/>
                </a:schemeClr>
              </a:gs>
              <a:gs pos="95000">
                <a:schemeClr val="accent1">
                  <a:shade val="67500"/>
                  <a:satMod val="115000"/>
                </a:schemeClr>
              </a:gs>
            </a:gsLst>
            <a:lin ang="10800000" scaled="1"/>
            <a:tileRect/>
          </a:gradFill>
          <a:ln w="12700" algn="ctr">
            <a:noFill/>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0"/>
              </a:spcBef>
              <a:buClr>
                <a:srgbClr val="72183E"/>
              </a:buClr>
              <a:defRPr/>
            </a:pPr>
            <a:r>
              <a:rPr lang="en-US" sz="2400" dirty="0">
                <a:solidFill>
                  <a:srgbClr val="FFFFFF"/>
                </a:solidFill>
                <a:latin typeface="Calibri"/>
              </a:rPr>
              <a:t>Commercial &amp; Government Grade Attack tools</a:t>
            </a:r>
          </a:p>
        </p:txBody>
      </p:sp>
      <p:grpSp>
        <p:nvGrpSpPr>
          <p:cNvPr id="6" name="Group 5"/>
          <p:cNvGrpSpPr/>
          <p:nvPr/>
        </p:nvGrpSpPr>
        <p:grpSpPr>
          <a:xfrm>
            <a:off x="1230515" y="785235"/>
            <a:ext cx="2355731" cy="1051624"/>
            <a:chOff x="807556" y="422426"/>
            <a:chExt cx="2355731" cy="1051624"/>
          </a:xfrm>
        </p:grpSpPr>
        <p:sp>
          <p:nvSpPr>
            <p:cNvPr id="7" name="Rectangle 6"/>
            <p:cNvSpPr/>
            <p:nvPr/>
          </p:nvSpPr>
          <p:spPr bwMode="auto">
            <a:xfrm>
              <a:off x="1678058" y="576031"/>
              <a:ext cx="1432272" cy="490515"/>
            </a:xfrm>
            <a:prstGeom prst="rect">
              <a:avLst/>
            </a:prstGeom>
            <a:solidFill>
              <a:schemeClr val="accent1">
                <a:lumMod val="50000"/>
              </a:schemeClr>
            </a:solidFill>
            <a:ln w="12700" algn="ctr">
              <a:noFill/>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endParaRPr lang="en-US" sz="2400" dirty="0" err="1">
                <a:latin typeface="+mn-lt"/>
              </a:endParaRP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7556" y="422426"/>
              <a:ext cx="1116914" cy="1051624"/>
            </a:xfrm>
            <a:prstGeom prst="rect">
              <a:avLst/>
            </a:prstGeom>
          </p:spPr>
        </p:pic>
        <p:sp>
          <p:nvSpPr>
            <p:cNvPr id="9" name="TextBox 8"/>
            <p:cNvSpPr txBox="1"/>
            <p:nvPr/>
          </p:nvSpPr>
          <p:spPr bwMode="auto">
            <a:xfrm>
              <a:off x="1787205" y="635658"/>
              <a:ext cx="1376082" cy="400110"/>
            </a:xfrm>
            <a:prstGeom prst="rect">
              <a:avLst/>
            </a:prstGeom>
            <a:noFill/>
            <a:ln>
              <a:noFill/>
            </a:ln>
            <a:effectLst/>
          </p:spPr>
          <p:txBody>
            <a:bodyPr vert="horz" wrap="none" lIns="91440" tIns="45720" rIns="91440" bIns="45720" numCol="1" rtlCol="0" anchor="ctr" anchorCtr="0" compatLnSpc="1">
              <a:prstTxWarp prst="textNoShape">
                <a:avLst/>
              </a:prstTxWarp>
              <a:spAutoFit/>
            </a:bodyPr>
            <a:lstStyle/>
            <a:p>
              <a:pPr>
                <a:spcBef>
                  <a:spcPts val="0"/>
                </a:spcBef>
              </a:pPr>
              <a:r>
                <a:rPr lang="en-US" sz="2000" b="1" i="1" dirty="0">
                  <a:solidFill>
                    <a:srgbClr val="FFC000"/>
                  </a:solidFill>
                  <a:latin typeface="Arial" panose="020B0604020202020204" pitchFamily="34" charset="0"/>
                  <a:cs typeface="Arial" panose="020B0604020202020204" pitchFamily="34" charset="0"/>
                </a:rPr>
                <a:t>ATTACKS</a:t>
              </a:r>
              <a:endParaRPr lang="en-US" sz="2000" b="1" dirty="0">
                <a:solidFill>
                  <a:schemeClr val="bg2">
                    <a:lumMod val="50000"/>
                  </a:schemeClr>
                </a:solidFill>
                <a:latin typeface="+mn-lt"/>
              </a:endParaRPr>
            </a:p>
          </p:txBody>
        </p:sp>
      </p:grpSp>
      <p:sp>
        <p:nvSpPr>
          <p:cNvPr id="10" name="Arrow: Pentagon 29">
            <a:extLst>
              <a:ext uri="{FF2B5EF4-FFF2-40B4-BE49-F238E27FC236}">
                <a16:creationId xmlns:a16="http://schemas.microsoft.com/office/drawing/2014/main" id="{28995366-99C8-4855-9320-48ED67521AE7}"/>
              </a:ext>
            </a:extLst>
          </p:cNvPr>
          <p:cNvSpPr/>
          <p:nvPr/>
        </p:nvSpPr>
        <p:spPr bwMode="auto">
          <a:xfrm flipH="1">
            <a:off x="4732730" y="2165956"/>
            <a:ext cx="4172851" cy="1045333"/>
          </a:xfrm>
          <a:prstGeom prst="homePlate">
            <a:avLst/>
          </a:prstGeom>
          <a:solidFill>
            <a:schemeClr val="bg2">
              <a:lumMod val="25000"/>
            </a:schemeClr>
          </a:solidFill>
          <a:ln w="12700" algn="ctr">
            <a:noFill/>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0"/>
              </a:spcBef>
              <a:buClr>
                <a:srgbClr val="72183E"/>
              </a:buClr>
              <a:defRPr/>
            </a:pPr>
            <a:r>
              <a:rPr lang="en-US" sz="2400" dirty="0">
                <a:solidFill>
                  <a:srgbClr val="FFFFFF"/>
                </a:solidFill>
                <a:latin typeface="Calibri"/>
              </a:rPr>
              <a:t>Ransomware, Phishing, Social Engineering, BEC</a:t>
            </a:r>
          </a:p>
        </p:txBody>
      </p:sp>
      <p:sp>
        <p:nvSpPr>
          <p:cNvPr id="11" name="Arrow: Pentagon 29">
            <a:extLst>
              <a:ext uri="{FF2B5EF4-FFF2-40B4-BE49-F238E27FC236}">
                <a16:creationId xmlns:a16="http://schemas.microsoft.com/office/drawing/2014/main" id="{2EB66B94-9AB0-F34F-9BE9-E77271FF1AEB}"/>
              </a:ext>
            </a:extLst>
          </p:cNvPr>
          <p:cNvSpPr/>
          <p:nvPr/>
        </p:nvSpPr>
        <p:spPr bwMode="auto">
          <a:xfrm flipH="1">
            <a:off x="4732730" y="3777748"/>
            <a:ext cx="4172851" cy="1045333"/>
          </a:xfrm>
          <a:prstGeom prst="homePlate">
            <a:avLst/>
          </a:prstGeom>
          <a:solidFill>
            <a:schemeClr val="bg2">
              <a:lumMod val="25000"/>
            </a:schemeClr>
          </a:solidFill>
          <a:ln w="12700" algn="ctr">
            <a:noFill/>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0"/>
              </a:spcBef>
              <a:buClr>
                <a:srgbClr val="72183E"/>
              </a:buClr>
              <a:defRPr/>
            </a:pPr>
            <a:r>
              <a:rPr lang="en-US" sz="2400" dirty="0">
                <a:solidFill>
                  <a:srgbClr val="FFFFFF"/>
                </a:solidFill>
                <a:latin typeface="Calibri"/>
              </a:rPr>
              <a:t>IOT/OT attacks, Zero-Day exploits, mobile malware</a:t>
            </a:r>
          </a:p>
        </p:txBody>
      </p:sp>
      <p:sp>
        <p:nvSpPr>
          <p:cNvPr id="12" name="Arrow: Pentagon 29">
            <a:extLst>
              <a:ext uri="{FF2B5EF4-FFF2-40B4-BE49-F238E27FC236}">
                <a16:creationId xmlns:a16="http://schemas.microsoft.com/office/drawing/2014/main" id="{702132DF-6881-5148-A1F4-10F159052840}"/>
              </a:ext>
            </a:extLst>
          </p:cNvPr>
          <p:cNvSpPr/>
          <p:nvPr/>
        </p:nvSpPr>
        <p:spPr bwMode="auto">
          <a:xfrm flipH="1">
            <a:off x="4808932" y="5327879"/>
            <a:ext cx="4093520" cy="1045333"/>
          </a:xfrm>
          <a:prstGeom prst="homePlate">
            <a:avLst/>
          </a:prstGeom>
          <a:solidFill>
            <a:schemeClr val="bg2">
              <a:lumMod val="25000"/>
            </a:schemeClr>
          </a:solidFill>
          <a:ln w="12700" algn="ctr">
            <a:noFill/>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0"/>
              </a:spcBef>
              <a:buClr>
                <a:srgbClr val="72183E"/>
              </a:buClr>
              <a:defRPr/>
            </a:pPr>
            <a:r>
              <a:rPr lang="en-US" sz="2400" dirty="0">
                <a:solidFill>
                  <a:srgbClr val="FFFFFF"/>
                </a:solidFill>
                <a:latin typeface="Calibri"/>
              </a:rPr>
              <a:t>Supply chain attacks, weak controls, nation-state threats</a:t>
            </a:r>
          </a:p>
        </p:txBody>
      </p:sp>
      <p:grpSp>
        <p:nvGrpSpPr>
          <p:cNvPr id="13" name="Group 12"/>
          <p:cNvGrpSpPr/>
          <p:nvPr/>
        </p:nvGrpSpPr>
        <p:grpSpPr>
          <a:xfrm>
            <a:off x="5277939" y="770556"/>
            <a:ext cx="3286726" cy="923434"/>
            <a:chOff x="807556" y="422426"/>
            <a:chExt cx="3463021" cy="1051624"/>
          </a:xfrm>
        </p:grpSpPr>
        <p:sp>
          <p:nvSpPr>
            <p:cNvPr id="14" name="Rectangle 13"/>
            <p:cNvSpPr/>
            <p:nvPr/>
          </p:nvSpPr>
          <p:spPr bwMode="auto">
            <a:xfrm>
              <a:off x="1678057" y="576031"/>
              <a:ext cx="2592519" cy="490515"/>
            </a:xfrm>
            <a:prstGeom prst="rect">
              <a:avLst/>
            </a:prstGeom>
            <a:solidFill>
              <a:schemeClr val="tx1">
                <a:lumMod val="75000"/>
              </a:schemeClr>
            </a:solidFill>
            <a:ln w="12700" algn="ctr">
              <a:noFill/>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endParaRPr lang="en-US" sz="2400" dirty="0" err="1">
                <a:latin typeface="+mn-lt"/>
              </a:endParaRPr>
            </a:p>
          </p:txBody>
        </p:sp>
        <p:pic>
          <p:nvPicPr>
            <p:cNvPr id="15" name="Picture 1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7556" y="422426"/>
              <a:ext cx="1116914" cy="1051624"/>
            </a:xfrm>
            <a:prstGeom prst="rect">
              <a:avLst/>
            </a:prstGeom>
          </p:spPr>
        </p:pic>
        <p:sp>
          <p:nvSpPr>
            <p:cNvPr id="16" name="TextBox 15"/>
            <p:cNvSpPr txBox="1"/>
            <p:nvPr/>
          </p:nvSpPr>
          <p:spPr bwMode="auto">
            <a:xfrm>
              <a:off x="1787205" y="635658"/>
              <a:ext cx="2483372" cy="400110"/>
            </a:xfrm>
            <a:prstGeom prst="rect">
              <a:avLst/>
            </a:prstGeom>
            <a:noFill/>
            <a:ln>
              <a:noFill/>
            </a:ln>
            <a:effectLst/>
          </p:spPr>
          <p:txBody>
            <a:bodyPr vert="horz" wrap="none" lIns="91440" tIns="45720" rIns="91440" bIns="45720" numCol="1" rtlCol="0" anchor="ctr" anchorCtr="0" compatLnSpc="1">
              <a:prstTxWarp prst="textNoShape">
                <a:avLst/>
              </a:prstTxWarp>
              <a:spAutoFit/>
            </a:bodyPr>
            <a:lstStyle/>
            <a:p>
              <a:pPr>
                <a:spcBef>
                  <a:spcPts val="0"/>
                </a:spcBef>
              </a:pPr>
              <a:r>
                <a:rPr lang="en-US" sz="2000" b="1" i="1" dirty="0">
                  <a:solidFill>
                    <a:srgbClr val="FFFF00"/>
                  </a:solidFill>
                  <a:latin typeface="Arial" panose="020B0604020202020204" pitchFamily="34" charset="0"/>
                  <a:cs typeface="Arial" panose="020B0604020202020204" pitchFamily="34" charset="0"/>
                </a:rPr>
                <a:t>VULNERABILITIES</a:t>
              </a:r>
              <a:endParaRPr lang="en-US" sz="2000" b="1" dirty="0">
                <a:solidFill>
                  <a:srgbClr val="FFFF00"/>
                </a:solidFill>
                <a:latin typeface="+mn-lt"/>
              </a:endParaRPr>
            </a:p>
          </p:txBody>
        </p:sp>
      </p:grpSp>
      <p:sp>
        <p:nvSpPr>
          <p:cNvPr id="17" name="TextBox 16"/>
          <p:cNvSpPr txBox="1"/>
          <p:nvPr/>
        </p:nvSpPr>
        <p:spPr bwMode="auto">
          <a:xfrm>
            <a:off x="9510275" y="558152"/>
            <a:ext cx="2322687" cy="5816977"/>
          </a:xfrm>
          <a:prstGeom prst="rect">
            <a:avLst/>
          </a:prstGeom>
          <a:gradFill flip="none" rotWithShape="1">
            <a:gsLst>
              <a:gs pos="3100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a:effectLst/>
        </p:spPr>
        <p:txBody>
          <a:bodyPr vert="horz" wrap="square" lIns="0" tIns="0" rIns="0" bIns="0" numCol="1" rtlCol="0" anchor="ctr" anchorCtr="0" compatLnSpc="1">
            <a:prstTxWarp prst="textNoShape">
              <a:avLst/>
            </a:prstTxWarp>
            <a:spAutoFit/>
          </a:bodyPr>
          <a:lstStyle/>
          <a:p>
            <a:pPr algn="ctr">
              <a:spcBef>
                <a:spcPts val="0"/>
              </a:spcBef>
            </a:pPr>
            <a:r>
              <a:rPr lang="en-US" sz="1800" b="1" u="sng" dirty="0">
                <a:solidFill>
                  <a:schemeClr val="tx1">
                    <a:lumMod val="75000"/>
                  </a:schemeClr>
                </a:solidFill>
                <a:latin typeface="+mn-lt"/>
              </a:rPr>
              <a:t>EOY 2022</a:t>
            </a:r>
          </a:p>
          <a:p>
            <a:pPr algn="ctr">
              <a:spcBef>
                <a:spcPts val="0"/>
              </a:spcBef>
            </a:pPr>
            <a:endParaRPr lang="en-US" sz="1800" b="1" u="sng" dirty="0">
              <a:solidFill>
                <a:schemeClr val="tx1">
                  <a:lumMod val="75000"/>
                </a:schemeClr>
              </a:solidFill>
              <a:latin typeface="+mn-lt"/>
            </a:endParaRPr>
          </a:p>
          <a:p>
            <a:pPr marL="171450" indent="-171450">
              <a:spcBef>
                <a:spcPts val="0"/>
              </a:spcBef>
              <a:buFont typeface="Arial" panose="020B0604020202020204" pitchFamily="34" charset="0"/>
              <a:buChar char="•"/>
            </a:pPr>
            <a:r>
              <a:rPr lang="en-US" sz="1800" b="1" i="1" dirty="0">
                <a:solidFill>
                  <a:schemeClr val="tx1">
                    <a:lumMod val="75000"/>
                  </a:schemeClr>
                </a:solidFill>
                <a:latin typeface="+mn-lt"/>
              </a:rPr>
              <a:t>28% </a:t>
            </a:r>
            <a:r>
              <a:rPr lang="en-US" sz="1800" i="1" dirty="0">
                <a:solidFill>
                  <a:schemeClr val="tx1">
                    <a:lumMod val="75000"/>
                  </a:schemeClr>
                </a:solidFill>
                <a:latin typeface="+mn-lt"/>
              </a:rPr>
              <a:t>increase in </a:t>
            </a:r>
            <a:r>
              <a:rPr lang="en-US" sz="1800" i="1" u="sng" dirty="0">
                <a:solidFill>
                  <a:schemeClr val="tx1">
                    <a:lumMod val="75000"/>
                  </a:schemeClr>
                </a:solidFill>
                <a:latin typeface="+mn-lt"/>
              </a:rPr>
              <a:t>Global</a:t>
            </a:r>
            <a:r>
              <a:rPr lang="en-US" sz="1800" i="1" dirty="0">
                <a:solidFill>
                  <a:schemeClr val="tx1">
                    <a:lumMod val="75000"/>
                  </a:schemeClr>
                </a:solidFill>
                <a:latin typeface="+mn-lt"/>
              </a:rPr>
              <a:t> attacks</a:t>
            </a:r>
          </a:p>
          <a:p>
            <a:pPr>
              <a:spcBef>
                <a:spcPts val="0"/>
              </a:spcBef>
            </a:pPr>
            <a:endParaRPr lang="en-US" sz="1800" i="1" dirty="0">
              <a:solidFill>
                <a:schemeClr val="tx1">
                  <a:lumMod val="75000"/>
                </a:schemeClr>
              </a:solidFill>
              <a:latin typeface="+mn-lt"/>
            </a:endParaRPr>
          </a:p>
          <a:p>
            <a:pPr marL="171450" indent="-171450">
              <a:spcBef>
                <a:spcPts val="0"/>
              </a:spcBef>
              <a:buFont typeface="Arial" panose="020B0604020202020204" pitchFamily="34" charset="0"/>
              <a:buChar char="•"/>
            </a:pPr>
            <a:r>
              <a:rPr lang="en-US" sz="1800" b="1" i="1" dirty="0">
                <a:solidFill>
                  <a:schemeClr val="tx1">
                    <a:lumMod val="75000"/>
                  </a:schemeClr>
                </a:solidFill>
                <a:latin typeface="+mn-lt"/>
              </a:rPr>
              <a:t>18% </a:t>
            </a:r>
            <a:r>
              <a:rPr lang="en-US" sz="1800" i="1" dirty="0">
                <a:solidFill>
                  <a:schemeClr val="tx1">
                    <a:lumMod val="75000"/>
                  </a:schemeClr>
                </a:solidFill>
                <a:latin typeface="+mn-lt"/>
              </a:rPr>
              <a:t>increase in </a:t>
            </a:r>
            <a:r>
              <a:rPr lang="en-US" sz="1800" i="1" u="sng" dirty="0">
                <a:solidFill>
                  <a:schemeClr val="tx1">
                    <a:lumMod val="75000"/>
                  </a:schemeClr>
                </a:solidFill>
                <a:latin typeface="+mn-lt"/>
              </a:rPr>
              <a:t>Education</a:t>
            </a:r>
            <a:r>
              <a:rPr lang="en-US" sz="1800" i="1" dirty="0">
                <a:solidFill>
                  <a:schemeClr val="tx1">
                    <a:lumMod val="75000"/>
                  </a:schemeClr>
                </a:solidFill>
                <a:latin typeface="+mn-lt"/>
              </a:rPr>
              <a:t> institutions targets</a:t>
            </a:r>
          </a:p>
          <a:p>
            <a:pPr>
              <a:spcBef>
                <a:spcPts val="0"/>
              </a:spcBef>
            </a:pPr>
            <a:endParaRPr lang="en-US" sz="1800" i="1" dirty="0">
              <a:solidFill>
                <a:schemeClr val="tx1">
                  <a:lumMod val="75000"/>
                </a:schemeClr>
              </a:solidFill>
              <a:latin typeface="+mn-lt"/>
            </a:endParaRPr>
          </a:p>
          <a:p>
            <a:pPr marL="171450" indent="-171450">
              <a:spcBef>
                <a:spcPts val="0"/>
              </a:spcBef>
              <a:buFont typeface="Arial" panose="020B0604020202020204" pitchFamily="34" charset="0"/>
              <a:buChar char="•"/>
            </a:pPr>
            <a:r>
              <a:rPr lang="en-US" sz="1800" b="1" i="1" dirty="0">
                <a:solidFill>
                  <a:schemeClr val="tx1">
                    <a:lumMod val="75000"/>
                  </a:schemeClr>
                </a:solidFill>
                <a:latin typeface="+mn-lt"/>
              </a:rPr>
              <a:t>5% </a:t>
            </a:r>
            <a:r>
              <a:rPr lang="en-US" sz="1800" i="1" dirty="0">
                <a:solidFill>
                  <a:schemeClr val="tx1">
                    <a:lumMod val="75000"/>
                  </a:schemeClr>
                </a:solidFill>
                <a:latin typeface="+mn-lt"/>
              </a:rPr>
              <a:t>increase in ransomware attacks against </a:t>
            </a:r>
            <a:r>
              <a:rPr lang="en-US" sz="1800" i="1" u="sng" dirty="0">
                <a:solidFill>
                  <a:schemeClr val="tx1">
                    <a:lumMod val="75000"/>
                  </a:schemeClr>
                </a:solidFill>
                <a:latin typeface="+mn-lt"/>
              </a:rPr>
              <a:t>Healthcare</a:t>
            </a:r>
          </a:p>
          <a:p>
            <a:pPr marL="171450" indent="-171450">
              <a:spcBef>
                <a:spcPts val="0"/>
              </a:spcBef>
              <a:buFont typeface="Arial" panose="020B0604020202020204" pitchFamily="34" charset="0"/>
              <a:buChar char="•"/>
            </a:pPr>
            <a:endParaRPr lang="en-US" sz="1800" u="sng" dirty="0">
              <a:solidFill>
                <a:schemeClr val="tx1">
                  <a:lumMod val="75000"/>
                </a:schemeClr>
              </a:solidFill>
              <a:latin typeface="+mn-lt"/>
            </a:endParaRPr>
          </a:p>
          <a:p>
            <a:pPr marL="171450" indent="-171450">
              <a:spcBef>
                <a:spcPts val="0"/>
              </a:spcBef>
              <a:buFont typeface="Arial" panose="020B0604020202020204" pitchFamily="34" charset="0"/>
              <a:buChar char="•"/>
            </a:pPr>
            <a:r>
              <a:rPr lang="en-US" sz="1800" b="1" i="1" dirty="0">
                <a:latin typeface="+mn-lt"/>
              </a:rPr>
              <a:t>66% </a:t>
            </a:r>
            <a:r>
              <a:rPr lang="en-US" sz="1800" i="1" dirty="0">
                <a:latin typeface="+mn-lt"/>
              </a:rPr>
              <a:t>of supply chain attacks leverage </a:t>
            </a:r>
            <a:r>
              <a:rPr lang="en-US" sz="1800" i="1" u="sng" dirty="0">
                <a:latin typeface="+mn-lt"/>
              </a:rPr>
              <a:t>unknown</a:t>
            </a:r>
            <a:r>
              <a:rPr lang="en-US" sz="1800" i="1" dirty="0">
                <a:latin typeface="+mn-lt"/>
              </a:rPr>
              <a:t> vulnerabilities</a:t>
            </a:r>
          </a:p>
          <a:p>
            <a:pPr marL="171450" indent="-171450">
              <a:spcBef>
                <a:spcPts val="0"/>
              </a:spcBef>
              <a:buFont typeface="Arial" panose="020B0604020202020204" pitchFamily="34" charset="0"/>
              <a:buChar char="•"/>
            </a:pPr>
            <a:endParaRPr lang="en-US" sz="1800" b="1" i="1" dirty="0">
              <a:latin typeface="+mn-lt"/>
            </a:endParaRPr>
          </a:p>
          <a:p>
            <a:pPr marL="171450" indent="-171450">
              <a:spcBef>
                <a:spcPts val="0"/>
              </a:spcBef>
              <a:buFont typeface="Arial" panose="020B0604020202020204" pitchFamily="34" charset="0"/>
              <a:buChar char="•"/>
            </a:pPr>
            <a:r>
              <a:rPr lang="en-US" sz="1800" b="1" i="1" dirty="0">
                <a:latin typeface="+mn-lt"/>
              </a:rPr>
              <a:t>16% </a:t>
            </a:r>
            <a:r>
              <a:rPr lang="en-US" sz="1800" i="1" dirty="0">
                <a:latin typeface="+mn-lt"/>
              </a:rPr>
              <a:t>leverage </a:t>
            </a:r>
            <a:r>
              <a:rPr lang="en-US" sz="1800" i="1" u="sng" dirty="0">
                <a:latin typeface="+mn-lt"/>
              </a:rPr>
              <a:t>known</a:t>
            </a:r>
            <a:r>
              <a:rPr lang="en-US" sz="1800" i="1" dirty="0">
                <a:latin typeface="+mn-lt"/>
              </a:rPr>
              <a:t> software flaws</a:t>
            </a:r>
          </a:p>
          <a:p>
            <a:pPr marL="171450" indent="-171450">
              <a:spcBef>
                <a:spcPts val="0"/>
              </a:spcBef>
              <a:buFont typeface="Arial" panose="020B0604020202020204" pitchFamily="34" charset="0"/>
              <a:buChar char="•"/>
            </a:pPr>
            <a:endParaRPr lang="en-US" sz="1600" dirty="0">
              <a:latin typeface="+mn-lt"/>
            </a:endParaRPr>
          </a:p>
        </p:txBody>
      </p:sp>
    </p:spTree>
    <p:extLst>
      <p:ext uri="{BB962C8B-B14F-4D97-AF65-F5344CB8AC3E}">
        <p14:creationId xmlns:p14="http://schemas.microsoft.com/office/powerpoint/2010/main" val="1867127496"/>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805CC21-A7E1-6672-4F88-E0CFEF5A2D28}"/>
              </a:ext>
            </a:extLst>
          </p:cNvPr>
          <p:cNvSpPr>
            <a:spLocks noGrp="1"/>
          </p:cNvSpPr>
          <p:nvPr>
            <p:ph type="body" sz="quarter" idx="13"/>
          </p:nvPr>
        </p:nvSpPr>
        <p:spPr/>
        <p:txBody>
          <a:bodyPr/>
          <a:lstStyle/>
          <a:p>
            <a:pPr marL="457200" indent="-457200">
              <a:buFont typeface="+mj-lt"/>
              <a:buAutoNum type="arabicPeriod"/>
            </a:pPr>
            <a:r>
              <a:rPr lang="en-US" sz="2400" cap="none" dirty="0"/>
              <a:t>Increasing complexity</a:t>
            </a:r>
          </a:p>
          <a:p>
            <a:pPr marL="457200" indent="-457200">
              <a:buFont typeface="+mj-lt"/>
              <a:buAutoNum type="arabicPeriod"/>
            </a:pPr>
            <a:endParaRPr lang="en-US" sz="2400" cap="none" dirty="0"/>
          </a:p>
          <a:p>
            <a:pPr marL="457200" indent="-457200">
              <a:buFont typeface="+mj-lt"/>
              <a:buAutoNum type="arabicPeriod"/>
            </a:pPr>
            <a:r>
              <a:rPr lang="en-US" sz="2400" cap="none" dirty="0"/>
              <a:t>Highly targeted</a:t>
            </a:r>
          </a:p>
          <a:p>
            <a:pPr marL="457200" indent="-457200">
              <a:buAutoNum type="arabicPeriod"/>
            </a:pPr>
            <a:endParaRPr lang="en-US" sz="2400" cap="none" dirty="0"/>
          </a:p>
          <a:p>
            <a:pPr marL="457200" indent="-457200">
              <a:buFont typeface="+mj-lt"/>
              <a:buAutoNum type="arabicPeriod"/>
            </a:pPr>
            <a:r>
              <a:rPr lang="en-US" sz="2400" cap="none" dirty="0"/>
              <a:t>Emerging threats</a:t>
            </a:r>
          </a:p>
          <a:p>
            <a:pPr marL="457200" indent="-457200">
              <a:buFont typeface="+mj-lt"/>
              <a:buAutoNum type="arabicPeriod"/>
            </a:pPr>
            <a:endParaRPr lang="en-US" sz="2400" cap="none" dirty="0"/>
          </a:p>
          <a:p>
            <a:endParaRPr lang="en-US" sz="2400" cap="none" dirty="0"/>
          </a:p>
          <a:p>
            <a:pPr marL="742950" indent="-742950">
              <a:buAutoNum type="arabicPeriod" startAt="5"/>
            </a:pPr>
            <a:endParaRPr lang="en-US" sz="3600" cap="none" dirty="0"/>
          </a:p>
          <a:p>
            <a:pPr marL="742950" indent="-742950">
              <a:buAutoNum type="arabicPeriod" startAt="5"/>
            </a:pPr>
            <a:endParaRPr lang="en-US" sz="3600" cap="none" dirty="0"/>
          </a:p>
          <a:p>
            <a:pPr marL="742950" indent="-742950">
              <a:buAutoNum type="arabicPeriod" startAt="5"/>
            </a:pPr>
            <a:endParaRPr lang="en-US" sz="3600" cap="none" dirty="0"/>
          </a:p>
          <a:p>
            <a:pPr marL="742950" indent="-742950">
              <a:buAutoNum type="arabicPeriod" startAt="5"/>
            </a:pPr>
            <a:endParaRPr lang="en-US" sz="3600" cap="none" dirty="0"/>
          </a:p>
        </p:txBody>
      </p:sp>
      <p:sp>
        <p:nvSpPr>
          <p:cNvPr id="2" name="Footer Placeholder 1" hidden="1">
            <a:extLst>
              <a:ext uri="{FF2B5EF4-FFF2-40B4-BE49-F238E27FC236}">
                <a16:creationId xmlns:a16="http://schemas.microsoft.com/office/drawing/2014/main" id="{B70554E1-E437-6C3A-6F47-AA231CF11B8A}"/>
              </a:ext>
            </a:extLst>
          </p:cNvPr>
          <p:cNvSpPr>
            <a:spLocks noGrp="1"/>
          </p:cNvSpPr>
          <p:nvPr>
            <p:ph type="ftr" sz="quarter" idx="11"/>
          </p:nvPr>
        </p:nvSpPr>
        <p:spPr/>
        <p:txBody>
          <a:bodyPr/>
          <a:lstStyle/>
          <a:p>
            <a:r>
              <a:rPr lang="en-US"/>
              <a:t> [Internal Use] for Check Point employees​</a:t>
            </a:r>
            <a:endParaRPr lang="en-US" dirty="0"/>
          </a:p>
        </p:txBody>
      </p:sp>
      <p:sp>
        <p:nvSpPr>
          <p:cNvPr id="3" name="Date Placeholder 2" hidden="1">
            <a:extLst>
              <a:ext uri="{FF2B5EF4-FFF2-40B4-BE49-F238E27FC236}">
                <a16:creationId xmlns:a16="http://schemas.microsoft.com/office/drawing/2014/main" id="{EEA49A47-4A8A-C7ED-8251-517B3DB1F944}"/>
              </a:ext>
            </a:extLst>
          </p:cNvPr>
          <p:cNvSpPr>
            <a:spLocks noGrp="1"/>
          </p:cNvSpPr>
          <p:nvPr>
            <p:ph type="dt" sz="half" idx="15"/>
          </p:nvPr>
        </p:nvSpPr>
        <p:spPr/>
        <p:txBody>
          <a:bodyPr/>
          <a:lstStyle/>
          <a:p>
            <a:endParaRPr lang="en-US"/>
          </a:p>
        </p:txBody>
      </p:sp>
      <p:sp>
        <p:nvSpPr>
          <p:cNvPr id="4" name="Text Placeholder 3">
            <a:extLst>
              <a:ext uri="{FF2B5EF4-FFF2-40B4-BE49-F238E27FC236}">
                <a16:creationId xmlns:a16="http://schemas.microsoft.com/office/drawing/2014/main" id="{A34AFBD9-6B87-46C7-5AEF-FB747977DD8B}"/>
              </a:ext>
            </a:extLst>
          </p:cNvPr>
          <p:cNvSpPr>
            <a:spLocks noGrp="1"/>
          </p:cNvSpPr>
          <p:nvPr>
            <p:ph type="body" sz="quarter" idx="16"/>
          </p:nvPr>
        </p:nvSpPr>
        <p:spPr>
          <a:xfrm>
            <a:off x="614319" y="963868"/>
            <a:ext cx="8417618" cy="891075"/>
          </a:xfrm>
        </p:spPr>
        <p:txBody>
          <a:bodyPr/>
          <a:lstStyle/>
          <a:p>
            <a:pPr algn="ctr"/>
            <a:r>
              <a:rPr lang="en-US" sz="2400" b="1" dirty="0"/>
              <a:t>Current State of Critical Infrastructure</a:t>
            </a:r>
            <a:endParaRPr lang="en-US" sz="2400" dirty="0"/>
          </a:p>
        </p:txBody>
      </p:sp>
    </p:spTree>
    <p:extLst>
      <p:ext uri="{BB962C8B-B14F-4D97-AF65-F5344CB8AC3E}">
        <p14:creationId xmlns:p14="http://schemas.microsoft.com/office/powerpoint/2010/main" val="29241957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ooter Placeholder 17" hidden="1"/>
          <p:cNvSpPr>
            <a:spLocks noGrp="1"/>
          </p:cNvSpPr>
          <p:nvPr>
            <p:ph type="ftr" sz="quarter" idx="11"/>
          </p:nvPr>
        </p:nvSpPr>
        <p:spPr/>
        <p:txBody>
          <a:bodyPr/>
          <a:lstStyle/>
          <a:p>
            <a:endParaRPr lang="en-US"/>
          </a:p>
        </p:txBody>
      </p:sp>
      <p:sp>
        <p:nvSpPr>
          <p:cNvPr id="19" name="Date Placeholder 18" hidden="1"/>
          <p:cNvSpPr>
            <a:spLocks noGrp="1"/>
          </p:cNvSpPr>
          <p:nvPr>
            <p:ph type="dt" sz="half" idx="12"/>
          </p:nvPr>
        </p:nvSpPr>
        <p:spPr>
          <a:xfrm>
            <a:off x="-3017177" y="6356350"/>
            <a:ext cx="2843213" cy="365125"/>
          </a:xfrm>
          <a:prstGeom prst="rect">
            <a:avLst/>
          </a:prstGeom>
        </p:spPr>
        <p:txBody>
          <a:bodyPr vert="horz" lIns="91440" tIns="45720" rIns="91440" bIns="45720" rtlCol="0" anchor="ctr"/>
          <a:lstStyle>
            <a:defPPr>
              <a:defRPr lang="en-US"/>
            </a:defPPr>
            <a:lvl1pPr algn="l" rtl="0" fontAlgn="base">
              <a:spcBef>
                <a:spcPct val="20000"/>
              </a:spcBef>
              <a:spcAft>
                <a:spcPct val="0"/>
              </a:spcAft>
              <a:buClr>
                <a:schemeClr val="accent2"/>
              </a:buClr>
              <a:buSzPct val="65000"/>
              <a:buFont typeface="Wingdings" pitchFamily="2" charset="2"/>
              <a:defRPr sz="1200" kern="1200">
                <a:solidFill>
                  <a:schemeClr val="tx1">
                    <a:tint val="75000"/>
                  </a:schemeClr>
                </a:solidFill>
                <a:latin typeface="Helvetica" pitchFamily="34" charset="0"/>
                <a:ea typeface="+mn-ea"/>
                <a:cs typeface="+mn-cs"/>
              </a:defRPr>
            </a:lvl1pPr>
            <a:lvl2pPr marL="609493" algn="l" rtl="0" fontAlgn="base">
              <a:spcBef>
                <a:spcPct val="20000"/>
              </a:spcBef>
              <a:spcAft>
                <a:spcPct val="0"/>
              </a:spcAft>
              <a:buClr>
                <a:schemeClr val="accent2"/>
              </a:buClr>
              <a:buSzPct val="65000"/>
              <a:buFont typeface="Wingdings" pitchFamily="2" charset="2"/>
              <a:defRPr sz="4000" kern="1200">
                <a:solidFill>
                  <a:schemeClr val="tx1"/>
                </a:solidFill>
                <a:latin typeface="Helvetica" pitchFamily="34" charset="0"/>
                <a:ea typeface="+mn-ea"/>
                <a:cs typeface="+mn-cs"/>
              </a:defRPr>
            </a:lvl2pPr>
            <a:lvl3pPr marL="1218987" algn="l" rtl="0" fontAlgn="base">
              <a:spcBef>
                <a:spcPct val="20000"/>
              </a:spcBef>
              <a:spcAft>
                <a:spcPct val="0"/>
              </a:spcAft>
              <a:buClr>
                <a:schemeClr val="accent2"/>
              </a:buClr>
              <a:buSzPct val="65000"/>
              <a:buFont typeface="Wingdings" pitchFamily="2" charset="2"/>
              <a:defRPr sz="4000" kern="1200">
                <a:solidFill>
                  <a:schemeClr val="tx1"/>
                </a:solidFill>
                <a:latin typeface="Helvetica" pitchFamily="34" charset="0"/>
                <a:ea typeface="+mn-ea"/>
                <a:cs typeface="+mn-cs"/>
              </a:defRPr>
            </a:lvl3pPr>
            <a:lvl4pPr marL="1828480" algn="l" rtl="0" fontAlgn="base">
              <a:spcBef>
                <a:spcPct val="20000"/>
              </a:spcBef>
              <a:spcAft>
                <a:spcPct val="0"/>
              </a:spcAft>
              <a:buClr>
                <a:schemeClr val="accent2"/>
              </a:buClr>
              <a:buSzPct val="65000"/>
              <a:buFont typeface="Wingdings" pitchFamily="2" charset="2"/>
              <a:defRPr sz="4000" kern="1200">
                <a:solidFill>
                  <a:schemeClr val="tx1"/>
                </a:solidFill>
                <a:latin typeface="Helvetica" pitchFamily="34" charset="0"/>
                <a:ea typeface="+mn-ea"/>
                <a:cs typeface="+mn-cs"/>
              </a:defRPr>
            </a:lvl4pPr>
            <a:lvl5pPr marL="2437973" algn="l" rtl="0" fontAlgn="base">
              <a:spcBef>
                <a:spcPct val="20000"/>
              </a:spcBef>
              <a:spcAft>
                <a:spcPct val="0"/>
              </a:spcAft>
              <a:buClr>
                <a:schemeClr val="accent2"/>
              </a:buClr>
              <a:buSzPct val="65000"/>
              <a:buFont typeface="Wingdings" pitchFamily="2" charset="2"/>
              <a:defRPr sz="4000" kern="1200">
                <a:solidFill>
                  <a:schemeClr val="tx1"/>
                </a:solidFill>
                <a:latin typeface="Helvetica" pitchFamily="34" charset="0"/>
                <a:ea typeface="+mn-ea"/>
                <a:cs typeface="+mn-cs"/>
              </a:defRPr>
            </a:lvl5pPr>
            <a:lvl6pPr marL="3047467" algn="l" defTabSz="1218987" rtl="0" eaLnBrk="1" latinLnBrk="0" hangingPunct="1">
              <a:defRPr sz="4000" kern="1200">
                <a:solidFill>
                  <a:schemeClr val="tx1"/>
                </a:solidFill>
                <a:latin typeface="Helvetica" pitchFamily="34" charset="0"/>
                <a:ea typeface="+mn-ea"/>
                <a:cs typeface="+mn-cs"/>
              </a:defRPr>
            </a:lvl6pPr>
            <a:lvl7pPr marL="3656960" algn="l" defTabSz="1218987" rtl="0" eaLnBrk="1" latinLnBrk="0" hangingPunct="1">
              <a:defRPr sz="4000" kern="1200">
                <a:solidFill>
                  <a:schemeClr val="tx1"/>
                </a:solidFill>
                <a:latin typeface="Helvetica" pitchFamily="34" charset="0"/>
                <a:ea typeface="+mn-ea"/>
                <a:cs typeface="+mn-cs"/>
              </a:defRPr>
            </a:lvl7pPr>
            <a:lvl8pPr marL="4266453" algn="l" defTabSz="1218987" rtl="0" eaLnBrk="1" latinLnBrk="0" hangingPunct="1">
              <a:defRPr sz="4000" kern="1200">
                <a:solidFill>
                  <a:schemeClr val="tx1"/>
                </a:solidFill>
                <a:latin typeface="Helvetica" pitchFamily="34" charset="0"/>
                <a:ea typeface="+mn-ea"/>
                <a:cs typeface="+mn-cs"/>
              </a:defRPr>
            </a:lvl8pPr>
            <a:lvl9pPr marL="4875947" algn="l" defTabSz="1218987" rtl="0" eaLnBrk="1" latinLnBrk="0" hangingPunct="1">
              <a:defRPr sz="4000" kern="1200">
                <a:solidFill>
                  <a:schemeClr val="tx1"/>
                </a:solidFill>
                <a:latin typeface="Helvetica" pitchFamily="34" charset="0"/>
                <a:ea typeface="+mn-ea"/>
                <a:cs typeface="+mn-cs"/>
              </a:defRPr>
            </a:lvl9pPr>
          </a:lstStyle>
          <a:p>
            <a:fld id="{C21F6912-E12D-42E4-A1B4-78CBD40CB479}" type="datetimeFigureOut">
              <a:rPr lang="en-US" smtClean="0"/>
              <a:pPr/>
              <a:t>2/5/2024</a:t>
            </a:fld>
            <a:endParaRPr lang="en-US"/>
          </a:p>
        </p:txBody>
      </p:sp>
      <p:sp>
        <p:nvSpPr>
          <p:cNvPr id="2" name="Title 1"/>
          <p:cNvSpPr>
            <a:spLocks noGrp="1"/>
          </p:cNvSpPr>
          <p:nvPr>
            <p:ph type="title" idx="4294967295"/>
          </p:nvPr>
        </p:nvSpPr>
        <p:spPr>
          <a:xfrm>
            <a:off x="347663" y="179388"/>
            <a:ext cx="11841162" cy="828675"/>
          </a:xfrm>
        </p:spPr>
        <p:txBody>
          <a:bodyPr/>
          <a:lstStyle/>
          <a:p>
            <a:r>
              <a:rPr lang="en-US" sz="2800" dirty="0">
                <a:solidFill>
                  <a:schemeClr val="tx2"/>
                </a:solidFill>
              </a:rPr>
              <a:t>Today’s Threats are Sophisticated Threats</a:t>
            </a:r>
          </a:p>
        </p:txBody>
      </p:sp>
      <p:sp>
        <p:nvSpPr>
          <p:cNvPr id="3" name="Arrow: Pentagon 5">
            <a:extLst>
              <a:ext uri="{FF2B5EF4-FFF2-40B4-BE49-F238E27FC236}">
                <a16:creationId xmlns:a16="http://schemas.microsoft.com/office/drawing/2014/main" id="{A41430D1-61BB-4CEE-BB8D-7E458E0C9E7C}"/>
              </a:ext>
            </a:extLst>
          </p:cNvPr>
          <p:cNvSpPr/>
          <p:nvPr/>
        </p:nvSpPr>
        <p:spPr bwMode="auto">
          <a:xfrm>
            <a:off x="612247" y="1700375"/>
            <a:ext cx="4011336" cy="1190445"/>
          </a:xfrm>
          <a:prstGeom prst="homePlate">
            <a:avLst/>
          </a:prstGeom>
          <a:gradFill flip="none" rotWithShape="1">
            <a:gsLst>
              <a:gs pos="0">
                <a:schemeClr val="accent1">
                  <a:shade val="30000"/>
                  <a:satMod val="115000"/>
                </a:schemeClr>
              </a:gs>
              <a:gs pos="95000">
                <a:schemeClr val="accent1">
                  <a:shade val="67500"/>
                  <a:satMod val="115000"/>
                </a:schemeClr>
              </a:gs>
            </a:gsLst>
            <a:lin ang="10800000" scaled="1"/>
            <a:tileRect/>
          </a:gradFill>
          <a:ln w="12700" algn="ctr">
            <a:noFill/>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0"/>
              </a:spcBef>
              <a:buClr>
                <a:srgbClr val="72183E"/>
              </a:buClr>
              <a:defRPr/>
            </a:pPr>
            <a:r>
              <a:rPr lang="en-US" sz="2400" dirty="0">
                <a:solidFill>
                  <a:srgbClr val="FFFFFF"/>
                </a:solidFill>
                <a:latin typeface="Calibri"/>
              </a:rPr>
              <a:t>Large scale (across country and industry)</a:t>
            </a:r>
          </a:p>
        </p:txBody>
      </p:sp>
      <p:sp>
        <p:nvSpPr>
          <p:cNvPr id="4" name="Arrow: Pentagon 19">
            <a:extLst>
              <a:ext uri="{FF2B5EF4-FFF2-40B4-BE49-F238E27FC236}">
                <a16:creationId xmlns:a16="http://schemas.microsoft.com/office/drawing/2014/main" id="{A79562D7-E450-41CD-ACBB-EDE086168AD9}"/>
              </a:ext>
            </a:extLst>
          </p:cNvPr>
          <p:cNvSpPr/>
          <p:nvPr/>
        </p:nvSpPr>
        <p:spPr bwMode="auto">
          <a:xfrm>
            <a:off x="612247" y="3312167"/>
            <a:ext cx="4011336" cy="1190445"/>
          </a:xfrm>
          <a:prstGeom prst="homePlate">
            <a:avLst/>
          </a:prstGeom>
          <a:gradFill flip="none" rotWithShape="1">
            <a:gsLst>
              <a:gs pos="0">
                <a:schemeClr val="accent1">
                  <a:shade val="30000"/>
                  <a:satMod val="115000"/>
                </a:schemeClr>
              </a:gs>
              <a:gs pos="95000">
                <a:schemeClr val="accent1">
                  <a:shade val="67500"/>
                  <a:satMod val="115000"/>
                </a:schemeClr>
              </a:gs>
            </a:gsLst>
            <a:lin ang="10800000" scaled="1"/>
            <a:tileRect/>
          </a:gradFill>
          <a:ln w="12700" algn="ctr">
            <a:noFill/>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0"/>
              </a:spcBef>
              <a:buClr>
                <a:srgbClr val="72183E"/>
              </a:buClr>
              <a:defRPr/>
            </a:pPr>
            <a:r>
              <a:rPr lang="en-US" sz="2400" dirty="0">
                <a:solidFill>
                  <a:srgbClr val="FFFFFF"/>
                </a:solidFill>
                <a:latin typeface="Calibri"/>
              </a:rPr>
              <a:t>Multi-vector (network, endpoint, mobile, IOT/OT, cloud) </a:t>
            </a:r>
          </a:p>
        </p:txBody>
      </p:sp>
      <p:sp>
        <p:nvSpPr>
          <p:cNvPr id="5" name="Arrow: Pentagon 20">
            <a:extLst>
              <a:ext uri="{FF2B5EF4-FFF2-40B4-BE49-F238E27FC236}">
                <a16:creationId xmlns:a16="http://schemas.microsoft.com/office/drawing/2014/main" id="{19D03AEB-CAC0-4BDD-8CB3-4FD94F6DADBA}"/>
              </a:ext>
            </a:extLst>
          </p:cNvPr>
          <p:cNvSpPr/>
          <p:nvPr/>
        </p:nvSpPr>
        <p:spPr bwMode="auto">
          <a:xfrm>
            <a:off x="612247" y="4923959"/>
            <a:ext cx="4011336" cy="1190445"/>
          </a:xfrm>
          <a:prstGeom prst="homePlate">
            <a:avLst/>
          </a:prstGeom>
          <a:gradFill flip="none" rotWithShape="1">
            <a:gsLst>
              <a:gs pos="0">
                <a:schemeClr val="accent1">
                  <a:shade val="30000"/>
                  <a:satMod val="115000"/>
                </a:schemeClr>
              </a:gs>
              <a:gs pos="95000">
                <a:schemeClr val="accent1">
                  <a:shade val="67500"/>
                  <a:satMod val="115000"/>
                </a:schemeClr>
              </a:gs>
            </a:gsLst>
            <a:lin ang="10800000" scaled="1"/>
            <a:tileRect/>
          </a:gradFill>
          <a:ln w="12700" algn="ctr">
            <a:noFill/>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0"/>
              </a:spcBef>
              <a:buClr>
                <a:srgbClr val="72183E"/>
              </a:buClr>
              <a:defRPr/>
            </a:pPr>
            <a:r>
              <a:rPr lang="en-US" sz="2400" dirty="0">
                <a:solidFill>
                  <a:srgbClr val="FFFFFF"/>
                </a:solidFill>
                <a:latin typeface="Calibri"/>
              </a:rPr>
              <a:t>Commercial &amp; Government Grade Attack tools</a:t>
            </a:r>
          </a:p>
        </p:txBody>
      </p:sp>
      <p:grpSp>
        <p:nvGrpSpPr>
          <p:cNvPr id="6" name="Group 5"/>
          <p:cNvGrpSpPr/>
          <p:nvPr/>
        </p:nvGrpSpPr>
        <p:grpSpPr>
          <a:xfrm>
            <a:off x="1230515" y="785235"/>
            <a:ext cx="2355731" cy="1051624"/>
            <a:chOff x="807556" y="422426"/>
            <a:chExt cx="2355731" cy="1051624"/>
          </a:xfrm>
        </p:grpSpPr>
        <p:sp>
          <p:nvSpPr>
            <p:cNvPr id="7" name="Rectangle 6"/>
            <p:cNvSpPr/>
            <p:nvPr/>
          </p:nvSpPr>
          <p:spPr bwMode="auto">
            <a:xfrm>
              <a:off x="1678058" y="576031"/>
              <a:ext cx="1432272" cy="490515"/>
            </a:xfrm>
            <a:prstGeom prst="rect">
              <a:avLst/>
            </a:prstGeom>
            <a:solidFill>
              <a:schemeClr val="accent1">
                <a:lumMod val="50000"/>
              </a:schemeClr>
            </a:solidFill>
            <a:ln w="12700" algn="ctr">
              <a:noFill/>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endParaRPr lang="en-US" sz="2400" dirty="0" err="1">
                <a:latin typeface="+mn-lt"/>
              </a:endParaRP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7556" y="422426"/>
              <a:ext cx="1116914" cy="1051624"/>
            </a:xfrm>
            <a:prstGeom prst="rect">
              <a:avLst/>
            </a:prstGeom>
          </p:spPr>
        </p:pic>
        <p:sp>
          <p:nvSpPr>
            <p:cNvPr id="9" name="TextBox 8"/>
            <p:cNvSpPr txBox="1"/>
            <p:nvPr/>
          </p:nvSpPr>
          <p:spPr bwMode="auto">
            <a:xfrm>
              <a:off x="1787205" y="635658"/>
              <a:ext cx="1376082" cy="400110"/>
            </a:xfrm>
            <a:prstGeom prst="rect">
              <a:avLst/>
            </a:prstGeom>
            <a:noFill/>
            <a:ln>
              <a:noFill/>
            </a:ln>
            <a:effectLst/>
          </p:spPr>
          <p:txBody>
            <a:bodyPr vert="horz" wrap="none" lIns="91440" tIns="45720" rIns="91440" bIns="45720" numCol="1" rtlCol="0" anchor="ctr" anchorCtr="0" compatLnSpc="1">
              <a:prstTxWarp prst="textNoShape">
                <a:avLst/>
              </a:prstTxWarp>
              <a:spAutoFit/>
            </a:bodyPr>
            <a:lstStyle/>
            <a:p>
              <a:pPr>
                <a:spcBef>
                  <a:spcPts val="0"/>
                </a:spcBef>
              </a:pPr>
              <a:r>
                <a:rPr lang="en-US" sz="2000" b="1" i="1" dirty="0">
                  <a:solidFill>
                    <a:srgbClr val="FFC000"/>
                  </a:solidFill>
                  <a:latin typeface="Arial" panose="020B0604020202020204" pitchFamily="34" charset="0"/>
                  <a:cs typeface="Arial" panose="020B0604020202020204" pitchFamily="34" charset="0"/>
                </a:rPr>
                <a:t>ATTACKS</a:t>
              </a:r>
              <a:endParaRPr lang="en-US" sz="2000" b="1" dirty="0">
                <a:solidFill>
                  <a:schemeClr val="bg2">
                    <a:lumMod val="50000"/>
                  </a:schemeClr>
                </a:solidFill>
                <a:latin typeface="+mn-lt"/>
              </a:endParaRPr>
            </a:p>
          </p:txBody>
        </p:sp>
      </p:grpSp>
      <p:sp>
        <p:nvSpPr>
          <p:cNvPr id="10" name="Arrow: Pentagon 29">
            <a:extLst>
              <a:ext uri="{FF2B5EF4-FFF2-40B4-BE49-F238E27FC236}">
                <a16:creationId xmlns:a16="http://schemas.microsoft.com/office/drawing/2014/main" id="{28995366-99C8-4855-9320-48ED67521AE7}"/>
              </a:ext>
            </a:extLst>
          </p:cNvPr>
          <p:cNvSpPr/>
          <p:nvPr/>
        </p:nvSpPr>
        <p:spPr bwMode="auto">
          <a:xfrm flipH="1">
            <a:off x="4732730" y="2165956"/>
            <a:ext cx="4172851" cy="1045333"/>
          </a:xfrm>
          <a:prstGeom prst="homePlate">
            <a:avLst/>
          </a:prstGeom>
          <a:solidFill>
            <a:schemeClr val="bg2">
              <a:lumMod val="25000"/>
            </a:schemeClr>
          </a:solidFill>
          <a:ln w="12700" algn="ctr">
            <a:noFill/>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0"/>
              </a:spcBef>
              <a:buClr>
                <a:srgbClr val="72183E"/>
              </a:buClr>
              <a:defRPr/>
            </a:pPr>
            <a:r>
              <a:rPr lang="en-US" sz="2400" dirty="0">
                <a:solidFill>
                  <a:srgbClr val="FFFFFF"/>
                </a:solidFill>
                <a:latin typeface="Calibri"/>
              </a:rPr>
              <a:t>Ransomware, Phishing, Social Engineering, BEC</a:t>
            </a:r>
          </a:p>
        </p:txBody>
      </p:sp>
      <p:sp>
        <p:nvSpPr>
          <p:cNvPr id="11" name="Arrow: Pentagon 29">
            <a:extLst>
              <a:ext uri="{FF2B5EF4-FFF2-40B4-BE49-F238E27FC236}">
                <a16:creationId xmlns:a16="http://schemas.microsoft.com/office/drawing/2014/main" id="{2EB66B94-9AB0-F34F-9BE9-E77271FF1AEB}"/>
              </a:ext>
            </a:extLst>
          </p:cNvPr>
          <p:cNvSpPr/>
          <p:nvPr/>
        </p:nvSpPr>
        <p:spPr bwMode="auto">
          <a:xfrm flipH="1">
            <a:off x="4732730" y="3777748"/>
            <a:ext cx="4172851" cy="1045333"/>
          </a:xfrm>
          <a:prstGeom prst="homePlate">
            <a:avLst/>
          </a:prstGeom>
          <a:solidFill>
            <a:schemeClr val="bg2">
              <a:lumMod val="25000"/>
            </a:schemeClr>
          </a:solidFill>
          <a:ln w="12700" algn="ctr">
            <a:noFill/>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0"/>
              </a:spcBef>
              <a:buClr>
                <a:srgbClr val="72183E"/>
              </a:buClr>
              <a:defRPr/>
            </a:pPr>
            <a:r>
              <a:rPr lang="en-US" sz="2400" dirty="0">
                <a:solidFill>
                  <a:srgbClr val="FFFFFF"/>
                </a:solidFill>
                <a:latin typeface="Calibri"/>
              </a:rPr>
              <a:t>IOT/OT attacks, Zero-Day exploits, mobile malware</a:t>
            </a:r>
          </a:p>
        </p:txBody>
      </p:sp>
      <p:sp>
        <p:nvSpPr>
          <p:cNvPr id="12" name="Arrow: Pentagon 29">
            <a:extLst>
              <a:ext uri="{FF2B5EF4-FFF2-40B4-BE49-F238E27FC236}">
                <a16:creationId xmlns:a16="http://schemas.microsoft.com/office/drawing/2014/main" id="{702132DF-6881-5148-A1F4-10F159052840}"/>
              </a:ext>
            </a:extLst>
          </p:cNvPr>
          <p:cNvSpPr/>
          <p:nvPr/>
        </p:nvSpPr>
        <p:spPr bwMode="auto">
          <a:xfrm flipH="1">
            <a:off x="4808932" y="5327879"/>
            <a:ext cx="4093520" cy="1045333"/>
          </a:xfrm>
          <a:prstGeom prst="homePlate">
            <a:avLst/>
          </a:prstGeom>
          <a:solidFill>
            <a:schemeClr val="bg2">
              <a:lumMod val="25000"/>
            </a:schemeClr>
          </a:solidFill>
          <a:ln w="12700" algn="ctr">
            <a:noFill/>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0"/>
              </a:spcBef>
              <a:buClr>
                <a:srgbClr val="72183E"/>
              </a:buClr>
              <a:defRPr/>
            </a:pPr>
            <a:r>
              <a:rPr lang="en-US" sz="2400" dirty="0">
                <a:solidFill>
                  <a:srgbClr val="FFFFFF"/>
                </a:solidFill>
                <a:latin typeface="Calibri"/>
              </a:rPr>
              <a:t>Supply chain attacks, weak controls, nation-state threats</a:t>
            </a:r>
          </a:p>
        </p:txBody>
      </p:sp>
      <p:grpSp>
        <p:nvGrpSpPr>
          <p:cNvPr id="13" name="Group 12"/>
          <p:cNvGrpSpPr/>
          <p:nvPr/>
        </p:nvGrpSpPr>
        <p:grpSpPr>
          <a:xfrm>
            <a:off x="5277939" y="770556"/>
            <a:ext cx="3286726" cy="923434"/>
            <a:chOff x="807556" y="422426"/>
            <a:chExt cx="3463021" cy="1051624"/>
          </a:xfrm>
        </p:grpSpPr>
        <p:sp>
          <p:nvSpPr>
            <p:cNvPr id="14" name="Rectangle 13"/>
            <p:cNvSpPr/>
            <p:nvPr/>
          </p:nvSpPr>
          <p:spPr bwMode="auto">
            <a:xfrm>
              <a:off x="1678057" y="576031"/>
              <a:ext cx="2592519" cy="490515"/>
            </a:xfrm>
            <a:prstGeom prst="rect">
              <a:avLst/>
            </a:prstGeom>
            <a:solidFill>
              <a:schemeClr val="tx1">
                <a:lumMod val="75000"/>
              </a:schemeClr>
            </a:solidFill>
            <a:ln w="12700" algn="ctr">
              <a:noFill/>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endParaRPr lang="en-US" sz="2400" dirty="0" err="1">
                <a:latin typeface="+mn-lt"/>
              </a:endParaRPr>
            </a:p>
          </p:txBody>
        </p:sp>
        <p:pic>
          <p:nvPicPr>
            <p:cNvPr id="15" name="Picture 1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7556" y="422426"/>
              <a:ext cx="1116914" cy="1051624"/>
            </a:xfrm>
            <a:prstGeom prst="rect">
              <a:avLst/>
            </a:prstGeom>
          </p:spPr>
        </p:pic>
        <p:sp>
          <p:nvSpPr>
            <p:cNvPr id="16" name="TextBox 15"/>
            <p:cNvSpPr txBox="1"/>
            <p:nvPr/>
          </p:nvSpPr>
          <p:spPr bwMode="auto">
            <a:xfrm>
              <a:off x="1787205" y="635658"/>
              <a:ext cx="2483372" cy="400110"/>
            </a:xfrm>
            <a:prstGeom prst="rect">
              <a:avLst/>
            </a:prstGeom>
            <a:noFill/>
            <a:ln>
              <a:noFill/>
            </a:ln>
            <a:effectLst/>
          </p:spPr>
          <p:txBody>
            <a:bodyPr vert="horz" wrap="none" lIns="91440" tIns="45720" rIns="91440" bIns="45720" numCol="1" rtlCol="0" anchor="ctr" anchorCtr="0" compatLnSpc="1">
              <a:prstTxWarp prst="textNoShape">
                <a:avLst/>
              </a:prstTxWarp>
              <a:spAutoFit/>
            </a:bodyPr>
            <a:lstStyle/>
            <a:p>
              <a:pPr>
                <a:spcBef>
                  <a:spcPts val="0"/>
                </a:spcBef>
              </a:pPr>
              <a:r>
                <a:rPr lang="en-US" sz="2000" b="1" i="1" dirty="0">
                  <a:solidFill>
                    <a:srgbClr val="FFFF00"/>
                  </a:solidFill>
                  <a:latin typeface="Arial" panose="020B0604020202020204" pitchFamily="34" charset="0"/>
                  <a:cs typeface="Arial" panose="020B0604020202020204" pitchFamily="34" charset="0"/>
                </a:rPr>
                <a:t>VULNERABILITIES</a:t>
              </a:r>
              <a:endParaRPr lang="en-US" sz="2000" b="1" dirty="0">
                <a:solidFill>
                  <a:srgbClr val="FFFF00"/>
                </a:solidFill>
                <a:latin typeface="+mn-lt"/>
              </a:endParaRPr>
            </a:p>
          </p:txBody>
        </p:sp>
      </p:grpSp>
      <p:sp>
        <p:nvSpPr>
          <p:cNvPr id="17" name="TextBox 16"/>
          <p:cNvSpPr txBox="1"/>
          <p:nvPr/>
        </p:nvSpPr>
        <p:spPr bwMode="auto">
          <a:xfrm>
            <a:off x="9510275" y="558152"/>
            <a:ext cx="2322687" cy="5816977"/>
          </a:xfrm>
          <a:prstGeom prst="rect">
            <a:avLst/>
          </a:prstGeom>
          <a:gradFill flip="none" rotWithShape="1">
            <a:gsLst>
              <a:gs pos="3100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a:effectLst/>
        </p:spPr>
        <p:txBody>
          <a:bodyPr vert="horz" wrap="square" lIns="0" tIns="0" rIns="0" bIns="0" numCol="1" rtlCol="0" anchor="ctr" anchorCtr="0" compatLnSpc="1">
            <a:prstTxWarp prst="textNoShape">
              <a:avLst/>
            </a:prstTxWarp>
            <a:spAutoFit/>
          </a:bodyPr>
          <a:lstStyle/>
          <a:p>
            <a:pPr algn="ctr">
              <a:spcBef>
                <a:spcPts val="0"/>
              </a:spcBef>
            </a:pPr>
            <a:r>
              <a:rPr lang="en-US" sz="1800" b="1" u="sng" dirty="0">
                <a:solidFill>
                  <a:schemeClr val="tx1">
                    <a:lumMod val="75000"/>
                  </a:schemeClr>
                </a:solidFill>
                <a:latin typeface="+mn-lt"/>
              </a:rPr>
              <a:t>EOY 2022</a:t>
            </a:r>
          </a:p>
          <a:p>
            <a:pPr algn="ctr">
              <a:spcBef>
                <a:spcPts val="0"/>
              </a:spcBef>
            </a:pPr>
            <a:endParaRPr lang="en-US" sz="1800" b="1" u="sng" dirty="0">
              <a:solidFill>
                <a:schemeClr val="tx1">
                  <a:lumMod val="75000"/>
                </a:schemeClr>
              </a:solidFill>
              <a:latin typeface="+mn-lt"/>
            </a:endParaRPr>
          </a:p>
          <a:p>
            <a:pPr marL="171450" indent="-171450">
              <a:spcBef>
                <a:spcPts val="0"/>
              </a:spcBef>
              <a:buFont typeface="Arial" panose="020B0604020202020204" pitchFamily="34" charset="0"/>
              <a:buChar char="•"/>
            </a:pPr>
            <a:r>
              <a:rPr lang="en-US" sz="1800" b="1" i="1" dirty="0">
                <a:solidFill>
                  <a:schemeClr val="tx1">
                    <a:lumMod val="75000"/>
                  </a:schemeClr>
                </a:solidFill>
                <a:latin typeface="+mn-lt"/>
              </a:rPr>
              <a:t>28% </a:t>
            </a:r>
            <a:r>
              <a:rPr lang="en-US" sz="1800" i="1" dirty="0">
                <a:solidFill>
                  <a:schemeClr val="tx1">
                    <a:lumMod val="75000"/>
                  </a:schemeClr>
                </a:solidFill>
                <a:latin typeface="+mn-lt"/>
              </a:rPr>
              <a:t>increase in </a:t>
            </a:r>
            <a:r>
              <a:rPr lang="en-US" sz="1800" i="1" u="sng" dirty="0">
                <a:solidFill>
                  <a:schemeClr val="tx1">
                    <a:lumMod val="75000"/>
                  </a:schemeClr>
                </a:solidFill>
                <a:latin typeface="+mn-lt"/>
              </a:rPr>
              <a:t>Global</a:t>
            </a:r>
            <a:r>
              <a:rPr lang="en-US" sz="1800" i="1" dirty="0">
                <a:solidFill>
                  <a:schemeClr val="tx1">
                    <a:lumMod val="75000"/>
                  </a:schemeClr>
                </a:solidFill>
                <a:latin typeface="+mn-lt"/>
              </a:rPr>
              <a:t> attacks</a:t>
            </a:r>
          </a:p>
          <a:p>
            <a:pPr>
              <a:spcBef>
                <a:spcPts val="0"/>
              </a:spcBef>
            </a:pPr>
            <a:endParaRPr lang="en-US" sz="1800" i="1" dirty="0">
              <a:solidFill>
                <a:schemeClr val="tx1">
                  <a:lumMod val="75000"/>
                </a:schemeClr>
              </a:solidFill>
              <a:latin typeface="+mn-lt"/>
            </a:endParaRPr>
          </a:p>
          <a:p>
            <a:pPr marL="171450" indent="-171450">
              <a:spcBef>
                <a:spcPts val="0"/>
              </a:spcBef>
              <a:buFont typeface="Arial" panose="020B0604020202020204" pitchFamily="34" charset="0"/>
              <a:buChar char="•"/>
            </a:pPr>
            <a:r>
              <a:rPr lang="en-US" sz="1800" b="1" i="1" dirty="0">
                <a:solidFill>
                  <a:schemeClr val="tx1">
                    <a:lumMod val="75000"/>
                  </a:schemeClr>
                </a:solidFill>
                <a:latin typeface="+mn-lt"/>
              </a:rPr>
              <a:t>18% </a:t>
            </a:r>
            <a:r>
              <a:rPr lang="en-US" sz="1800" i="1" dirty="0">
                <a:solidFill>
                  <a:schemeClr val="tx1">
                    <a:lumMod val="75000"/>
                  </a:schemeClr>
                </a:solidFill>
                <a:latin typeface="+mn-lt"/>
              </a:rPr>
              <a:t>increase in </a:t>
            </a:r>
            <a:r>
              <a:rPr lang="en-US" sz="1800" i="1" u="sng" dirty="0">
                <a:solidFill>
                  <a:schemeClr val="tx1">
                    <a:lumMod val="75000"/>
                  </a:schemeClr>
                </a:solidFill>
                <a:latin typeface="+mn-lt"/>
              </a:rPr>
              <a:t>Education</a:t>
            </a:r>
            <a:r>
              <a:rPr lang="en-US" sz="1800" i="1" dirty="0">
                <a:solidFill>
                  <a:schemeClr val="tx1">
                    <a:lumMod val="75000"/>
                  </a:schemeClr>
                </a:solidFill>
                <a:latin typeface="+mn-lt"/>
              </a:rPr>
              <a:t> institutions targets</a:t>
            </a:r>
          </a:p>
          <a:p>
            <a:pPr>
              <a:spcBef>
                <a:spcPts val="0"/>
              </a:spcBef>
            </a:pPr>
            <a:endParaRPr lang="en-US" sz="1800" i="1" dirty="0">
              <a:solidFill>
                <a:schemeClr val="tx1">
                  <a:lumMod val="75000"/>
                </a:schemeClr>
              </a:solidFill>
              <a:latin typeface="+mn-lt"/>
            </a:endParaRPr>
          </a:p>
          <a:p>
            <a:pPr marL="171450" indent="-171450">
              <a:spcBef>
                <a:spcPts val="0"/>
              </a:spcBef>
              <a:buFont typeface="Arial" panose="020B0604020202020204" pitchFamily="34" charset="0"/>
              <a:buChar char="•"/>
            </a:pPr>
            <a:r>
              <a:rPr lang="en-US" sz="1800" b="1" i="1" dirty="0">
                <a:solidFill>
                  <a:schemeClr val="tx1">
                    <a:lumMod val="75000"/>
                  </a:schemeClr>
                </a:solidFill>
                <a:latin typeface="+mn-lt"/>
              </a:rPr>
              <a:t>5% </a:t>
            </a:r>
            <a:r>
              <a:rPr lang="en-US" sz="1800" i="1" dirty="0">
                <a:solidFill>
                  <a:schemeClr val="tx1">
                    <a:lumMod val="75000"/>
                  </a:schemeClr>
                </a:solidFill>
                <a:latin typeface="+mn-lt"/>
              </a:rPr>
              <a:t>increase in ransomware attacks against </a:t>
            </a:r>
            <a:r>
              <a:rPr lang="en-US" sz="1800" i="1" u="sng" dirty="0">
                <a:solidFill>
                  <a:schemeClr val="tx1">
                    <a:lumMod val="75000"/>
                  </a:schemeClr>
                </a:solidFill>
                <a:latin typeface="+mn-lt"/>
              </a:rPr>
              <a:t>Healthcare</a:t>
            </a:r>
          </a:p>
          <a:p>
            <a:pPr marL="171450" indent="-171450">
              <a:spcBef>
                <a:spcPts val="0"/>
              </a:spcBef>
              <a:buFont typeface="Arial" panose="020B0604020202020204" pitchFamily="34" charset="0"/>
              <a:buChar char="•"/>
            </a:pPr>
            <a:endParaRPr lang="en-US" sz="1800" u="sng" dirty="0">
              <a:solidFill>
                <a:schemeClr val="tx1">
                  <a:lumMod val="75000"/>
                </a:schemeClr>
              </a:solidFill>
              <a:latin typeface="+mn-lt"/>
            </a:endParaRPr>
          </a:p>
          <a:p>
            <a:pPr marL="171450" indent="-171450">
              <a:spcBef>
                <a:spcPts val="0"/>
              </a:spcBef>
              <a:buFont typeface="Arial" panose="020B0604020202020204" pitchFamily="34" charset="0"/>
              <a:buChar char="•"/>
            </a:pPr>
            <a:r>
              <a:rPr lang="en-US" sz="1800" b="1" i="1" dirty="0">
                <a:latin typeface="+mn-lt"/>
              </a:rPr>
              <a:t>66% </a:t>
            </a:r>
            <a:r>
              <a:rPr lang="en-US" sz="1800" i="1" dirty="0">
                <a:latin typeface="+mn-lt"/>
              </a:rPr>
              <a:t>of supply chain attacks leverage </a:t>
            </a:r>
            <a:r>
              <a:rPr lang="en-US" sz="1800" i="1" u="sng" dirty="0">
                <a:latin typeface="+mn-lt"/>
              </a:rPr>
              <a:t>unknown</a:t>
            </a:r>
            <a:r>
              <a:rPr lang="en-US" sz="1800" i="1" dirty="0">
                <a:latin typeface="+mn-lt"/>
              </a:rPr>
              <a:t> vulnerabilities</a:t>
            </a:r>
          </a:p>
          <a:p>
            <a:pPr marL="171450" indent="-171450">
              <a:spcBef>
                <a:spcPts val="0"/>
              </a:spcBef>
              <a:buFont typeface="Arial" panose="020B0604020202020204" pitchFamily="34" charset="0"/>
              <a:buChar char="•"/>
            </a:pPr>
            <a:endParaRPr lang="en-US" sz="1800" b="1" i="1" dirty="0">
              <a:latin typeface="+mn-lt"/>
            </a:endParaRPr>
          </a:p>
          <a:p>
            <a:pPr marL="171450" indent="-171450">
              <a:spcBef>
                <a:spcPts val="0"/>
              </a:spcBef>
              <a:buFont typeface="Arial" panose="020B0604020202020204" pitchFamily="34" charset="0"/>
              <a:buChar char="•"/>
            </a:pPr>
            <a:r>
              <a:rPr lang="en-US" sz="1800" b="1" i="1" dirty="0">
                <a:latin typeface="+mn-lt"/>
              </a:rPr>
              <a:t>16% </a:t>
            </a:r>
            <a:r>
              <a:rPr lang="en-US" sz="1800" i="1" dirty="0">
                <a:latin typeface="+mn-lt"/>
              </a:rPr>
              <a:t>leverage </a:t>
            </a:r>
            <a:r>
              <a:rPr lang="en-US" sz="1800" i="1" u="sng" dirty="0">
                <a:latin typeface="+mn-lt"/>
              </a:rPr>
              <a:t>known</a:t>
            </a:r>
            <a:r>
              <a:rPr lang="en-US" sz="1800" i="1" dirty="0">
                <a:latin typeface="+mn-lt"/>
              </a:rPr>
              <a:t> software flaws</a:t>
            </a:r>
          </a:p>
          <a:p>
            <a:pPr marL="171450" indent="-171450">
              <a:spcBef>
                <a:spcPts val="0"/>
              </a:spcBef>
              <a:buFont typeface="Arial" panose="020B0604020202020204" pitchFamily="34" charset="0"/>
              <a:buChar char="•"/>
            </a:pPr>
            <a:endParaRPr lang="en-US" sz="1600" dirty="0">
              <a:latin typeface="+mn-lt"/>
            </a:endParaRPr>
          </a:p>
        </p:txBody>
      </p:sp>
      <p:pic>
        <p:nvPicPr>
          <p:cNvPr id="2050" name="Picture 2">
            <a:extLst>
              <a:ext uri="{FF2B5EF4-FFF2-40B4-BE49-F238E27FC236}">
                <a16:creationId xmlns:a16="http://schemas.microsoft.com/office/drawing/2014/main" id="{52401880-DE0B-B0A3-F847-60F1D84100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95" y="0"/>
            <a:ext cx="12148838" cy="6526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4620010"/>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805CC21-A7E1-6672-4F88-E0CFEF5A2D28}"/>
              </a:ext>
            </a:extLst>
          </p:cNvPr>
          <p:cNvSpPr>
            <a:spLocks noGrp="1"/>
          </p:cNvSpPr>
          <p:nvPr>
            <p:ph type="body" sz="quarter" idx="13"/>
          </p:nvPr>
        </p:nvSpPr>
        <p:spPr/>
        <p:txBody>
          <a:bodyPr/>
          <a:lstStyle/>
          <a:p>
            <a:pPr marL="457200" indent="-457200">
              <a:buFont typeface="+mj-lt"/>
              <a:buAutoNum type="arabicPeriod"/>
            </a:pPr>
            <a:r>
              <a:rPr lang="en-US" sz="2400" cap="none" dirty="0"/>
              <a:t>Increasing complexity</a:t>
            </a:r>
          </a:p>
          <a:p>
            <a:pPr marL="457200" indent="-457200">
              <a:buFont typeface="+mj-lt"/>
              <a:buAutoNum type="arabicPeriod"/>
            </a:pPr>
            <a:endParaRPr lang="en-US" sz="2400" cap="none" dirty="0"/>
          </a:p>
          <a:p>
            <a:pPr marL="457200" indent="-457200">
              <a:buFont typeface="+mj-lt"/>
              <a:buAutoNum type="arabicPeriod"/>
            </a:pPr>
            <a:r>
              <a:rPr lang="en-US" sz="2400" cap="none" dirty="0"/>
              <a:t>Highly targeted</a:t>
            </a:r>
          </a:p>
          <a:p>
            <a:pPr marL="457200" indent="-457200">
              <a:buAutoNum type="arabicPeriod"/>
            </a:pPr>
            <a:endParaRPr lang="en-US" sz="2400" cap="none" dirty="0"/>
          </a:p>
          <a:p>
            <a:pPr marL="457200" indent="-457200">
              <a:buFont typeface="+mj-lt"/>
              <a:buAutoNum type="arabicPeriod"/>
            </a:pPr>
            <a:r>
              <a:rPr lang="en-US" sz="2400" cap="none" dirty="0"/>
              <a:t>Emerging threats</a:t>
            </a:r>
          </a:p>
          <a:p>
            <a:pPr marL="457200" indent="-457200">
              <a:buFont typeface="+mj-lt"/>
              <a:buAutoNum type="arabicPeriod"/>
            </a:pPr>
            <a:endParaRPr lang="en-US" sz="2400" cap="none" dirty="0"/>
          </a:p>
          <a:p>
            <a:pPr marL="457200" indent="-457200">
              <a:buFont typeface="+mj-lt"/>
              <a:buAutoNum type="arabicPeriod"/>
            </a:pPr>
            <a:r>
              <a:rPr lang="en-US" sz="2400" cap="none" dirty="0"/>
              <a:t>Limited resources </a:t>
            </a:r>
          </a:p>
          <a:p>
            <a:pPr marL="457200" indent="-457200">
              <a:buFont typeface="+mj-lt"/>
              <a:buAutoNum type="arabicPeriod"/>
            </a:pPr>
            <a:endParaRPr lang="en-US" sz="2400" cap="none" dirty="0"/>
          </a:p>
          <a:p>
            <a:pPr marL="457200" indent="-457200">
              <a:buFont typeface="+mj-lt"/>
              <a:buAutoNum type="arabicPeriod"/>
            </a:pPr>
            <a:r>
              <a:rPr lang="en-US" sz="2400" cap="none" dirty="0"/>
              <a:t>Regulatory challenges</a:t>
            </a:r>
          </a:p>
          <a:p>
            <a:endParaRPr lang="en-US" sz="2400" cap="none" dirty="0"/>
          </a:p>
          <a:p>
            <a:pPr marL="742950" indent="-742950">
              <a:buAutoNum type="arabicPeriod" startAt="5"/>
            </a:pPr>
            <a:endParaRPr lang="en-US" sz="3600" cap="none" dirty="0"/>
          </a:p>
          <a:p>
            <a:pPr marL="742950" indent="-742950">
              <a:buAutoNum type="arabicPeriod" startAt="5"/>
            </a:pPr>
            <a:endParaRPr lang="en-US" sz="3600" cap="none" dirty="0"/>
          </a:p>
          <a:p>
            <a:pPr marL="742950" indent="-742950">
              <a:buAutoNum type="arabicPeriod" startAt="5"/>
            </a:pPr>
            <a:endParaRPr lang="en-US" sz="3600" cap="none" dirty="0"/>
          </a:p>
          <a:p>
            <a:pPr marL="742950" indent="-742950">
              <a:buAutoNum type="arabicPeriod" startAt="5"/>
            </a:pPr>
            <a:endParaRPr lang="en-US" sz="3600" cap="none" dirty="0"/>
          </a:p>
        </p:txBody>
      </p:sp>
      <p:sp>
        <p:nvSpPr>
          <p:cNvPr id="2" name="Footer Placeholder 1" hidden="1">
            <a:extLst>
              <a:ext uri="{FF2B5EF4-FFF2-40B4-BE49-F238E27FC236}">
                <a16:creationId xmlns:a16="http://schemas.microsoft.com/office/drawing/2014/main" id="{B70554E1-E437-6C3A-6F47-AA231CF11B8A}"/>
              </a:ext>
            </a:extLst>
          </p:cNvPr>
          <p:cNvSpPr>
            <a:spLocks noGrp="1"/>
          </p:cNvSpPr>
          <p:nvPr>
            <p:ph type="ftr" sz="quarter" idx="11"/>
          </p:nvPr>
        </p:nvSpPr>
        <p:spPr/>
        <p:txBody>
          <a:bodyPr/>
          <a:lstStyle/>
          <a:p>
            <a:r>
              <a:rPr lang="en-US"/>
              <a:t> [Internal Use] for Check Point employees​</a:t>
            </a:r>
            <a:endParaRPr lang="en-US" dirty="0"/>
          </a:p>
        </p:txBody>
      </p:sp>
      <p:sp>
        <p:nvSpPr>
          <p:cNvPr id="3" name="Date Placeholder 2" hidden="1">
            <a:extLst>
              <a:ext uri="{FF2B5EF4-FFF2-40B4-BE49-F238E27FC236}">
                <a16:creationId xmlns:a16="http://schemas.microsoft.com/office/drawing/2014/main" id="{EEA49A47-4A8A-C7ED-8251-517B3DB1F944}"/>
              </a:ext>
            </a:extLst>
          </p:cNvPr>
          <p:cNvSpPr>
            <a:spLocks noGrp="1"/>
          </p:cNvSpPr>
          <p:nvPr>
            <p:ph type="dt" sz="half" idx="15"/>
          </p:nvPr>
        </p:nvSpPr>
        <p:spPr/>
        <p:txBody>
          <a:bodyPr/>
          <a:lstStyle/>
          <a:p>
            <a:endParaRPr lang="en-US"/>
          </a:p>
        </p:txBody>
      </p:sp>
      <p:sp>
        <p:nvSpPr>
          <p:cNvPr id="4" name="Text Placeholder 3">
            <a:extLst>
              <a:ext uri="{FF2B5EF4-FFF2-40B4-BE49-F238E27FC236}">
                <a16:creationId xmlns:a16="http://schemas.microsoft.com/office/drawing/2014/main" id="{A34AFBD9-6B87-46C7-5AEF-FB747977DD8B}"/>
              </a:ext>
            </a:extLst>
          </p:cNvPr>
          <p:cNvSpPr>
            <a:spLocks noGrp="1"/>
          </p:cNvSpPr>
          <p:nvPr>
            <p:ph type="body" sz="quarter" idx="16"/>
          </p:nvPr>
        </p:nvSpPr>
        <p:spPr>
          <a:xfrm>
            <a:off x="614319" y="963868"/>
            <a:ext cx="8417618" cy="891075"/>
          </a:xfrm>
        </p:spPr>
        <p:txBody>
          <a:bodyPr/>
          <a:lstStyle/>
          <a:p>
            <a:pPr algn="ctr"/>
            <a:r>
              <a:rPr lang="en-US" sz="2400" b="1" dirty="0"/>
              <a:t>Current State of Critical Infrastructure</a:t>
            </a:r>
            <a:endParaRPr lang="en-US" sz="2400" dirty="0"/>
          </a:p>
        </p:txBody>
      </p:sp>
    </p:spTree>
    <p:extLst>
      <p:ext uri="{BB962C8B-B14F-4D97-AF65-F5344CB8AC3E}">
        <p14:creationId xmlns:p14="http://schemas.microsoft.com/office/powerpoint/2010/main" val="7372626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hidden="1"/>
          <p:cNvSpPr>
            <a:spLocks noGrp="1"/>
          </p:cNvSpPr>
          <p:nvPr>
            <p:ph type="ftr" sz="quarter" idx="11"/>
          </p:nvPr>
        </p:nvSpPr>
        <p:spPr/>
        <p:txBody>
          <a:bodyPr/>
          <a:lstStyle/>
          <a:p>
            <a:r>
              <a:rPr lang="en-US"/>
              <a:t> [Internal Use] for Check Point employees​</a:t>
            </a:r>
          </a:p>
        </p:txBody>
      </p:sp>
      <p:sp>
        <p:nvSpPr>
          <p:cNvPr id="4" name="Title 3"/>
          <p:cNvSpPr>
            <a:spLocks noGrp="1"/>
          </p:cNvSpPr>
          <p:nvPr>
            <p:ph type="title"/>
          </p:nvPr>
        </p:nvSpPr>
        <p:spPr>
          <a:xfrm>
            <a:off x="3740730" y="6348488"/>
            <a:ext cx="8448095" cy="174715"/>
          </a:xfrm>
        </p:spPr>
        <p:txBody>
          <a:bodyPr/>
          <a:lstStyle/>
          <a:p>
            <a:r>
              <a:rPr lang="en-US" sz="800" b="1" i="0" dirty="0">
                <a:solidFill>
                  <a:srgbClr val="333333"/>
                </a:solidFill>
                <a:effectLst/>
                <a:latin typeface="Helvetica Neue"/>
              </a:rPr>
              <a:t>Source:</a:t>
            </a:r>
            <a:r>
              <a:rPr lang="en-US" sz="800" b="0" i="0" dirty="0">
                <a:solidFill>
                  <a:srgbClr val="333333"/>
                </a:solidFill>
                <a:effectLst/>
                <a:latin typeface="Helvetica Neue"/>
              </a:rPr>
              <a:t> NIPP 2013, "Sector and Cross-Sector Coordinating Structures," at </a:t>
            </a:r>
            <a:r>
              <a:rPr lang="en-US" sz="800" b="0" i="0" u="sng" dirty="0">
                <a:solidFill>
                  <a:srgbClr val="23527C"/>
                </a:solidFill>
                <a:effectLst/>
                <a:latin typeface="Helvetica Neue"/>
                <a:hlinkClick r:id="rId3"/>
              </a:rPr>
              <a:t>https://www.dhs.gov/sites/default/files/publications/national-infrastructure-protection-plan-2013-508.pdf</a:t>
            </a:r>
            <a:r>
              <a:rPr lang="en-US" sz="800" b="0" i="0" dirty="0">
                <a:solidFill>
                  <a:srgbClr val="333333"/>
                </a:solidFill>
                <a:effectLst/>
                <a:latin typeface="Helvetica Neue"/>
              </a:rPr>
              <a:t>.</a:t>
            </a:r>
            <a:endParaRPr lang="en-US" sz="800" dirty="0"/>
          </a:p>
        </p:txBody>
      </p:sp>
      <p:sp>
        <p:nvSpPr>
          <p:cNvPr id="2" name="Date Placeholder 1" hidden="1"/>
          <p:cNvSpPr>
            <a:spLocks noGrp="1"/>
          </p:cNvSpPr>
          <p:nvPr>
            <p:ph type="dt" sz="half" idx="15"/>
          </p:nvPr>
        </p:nvSpPr>
        <p:spPr/>
        <p:txBody>
          <a:bodyPr/>
          <a:lstStyle/>
          <a:p>
            <a:endParaRPr lang="en-US"/>
          </a:p>
        </p:txBody>
      </p:sp>
      <p:pic>
        <p:nvPicPr>
          <p:cNvPr id="4100" name="Picture 4">
            <a:extLst>
              <a:ext uri="{FF2B5EF4-FFF2-40B4-BE49-F238E27FC236}">
                <a16:creationId xmlns:a16="http://schemas.microsoft.com/office/drawing/2014/main" id="{332FBE8B-174C-073F-AA73-9F4AF9DBC7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891" y="38100"/>
            <a:ext cx="8787866" cy="6351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6746165"/>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hidden="1">
            <a:extLst>
              <a:ext uri="{FF2B5EF4-FFF2-40B4-BE49-F238E27FC236}">
                <a16:creationId xmlns:a16="http://schemas.microsoft.com/office/drawing/2014/main" id="{8B7908FD-A183-223D-E797-84304B224239}"/>
              </a:ext>
            </a:extLst>
          </p:cNvPr>
          <p:cNvSpPr>
            <a:spLocks noGrp="1"/>
          </p:cNvSpPr>
          <p:nvPr>
            <p:ph type="ftr" sz="quarter" idx="11"/>
          </p:nvPr>
        </p:nvSpPr>
        <p:spPr/>
        <p:txBody>
          <a:bodyPr/>
          <a:lstStyle/>
          <a:p>
            <a:r>
              <a:rPr lang="en-US"/>
              <a:t> [Internal Use] for Check Point employees​</a:t>
            </a:r>
            <a:endParaRPr lang="en-US" dirty="0"/>
          </a:p>
        </p:txBody>
      </p:sp>
      <p:sp>
        <p:nvSpPr>
          <p:cNvPr id="6" name="Title 5">
            <a:extLst>
              <a:ext uri="{FF2B5EF4-FFF2-40B4-BE49-F238E27FC236}">
                <a16:creationId xmlns:a16="http://schemas.microsoft.com/office/drawing/2014/main" id="{78A619BD-263E-1FA8-0F03-BD706484CF1B}"/>
              </a:ext>
            </a:extLst>
          </p:cNvPr>
          <p:cNvSpPr>
            <a:spLocks noGrp="1"/>
          </p:cNvSpPr>
          <p:nvPr>
            <p:ph type="title"/>
          </p:nvPr>
        </p:nvSpPr>
        <p:spPr/>
        <p:txBody>
          <a:bodyPr/>
          <a:lstStyle/>
          <a:p>
            <a:pPr algn="ctr"/>
            <a:br>
              <a:rPr lang="en-US" dirty="0"/>
            </a:br>
            <a:br>
              <a:rPr lang="en-US" dirty="0"/>
            </a:br>
            <a:br>
              <a:rPr lang="en-US" dirty="0"/>
            </a:br>
            <a:br>
              <a:rPr lang="en-US" dirty="0"/>
            </a:br>
            <a:br>
              <a:rPr lang="en-US" dirty="0"/>
            </a:br>
            <a:r>
              <a:rPr lang="en-US" dirty="0"/>
              <a:t>Attack Vector Around Critical Infrastructure</a:t>
            </a:r>
          </a:p>
        </p:txBody>
      </p:sp>
      <p:sp>
        <p:nvSpPr>
          <p:cNvPr id="3" name="Date Placeholder 2" hidden="1">
            <a:extLst>
              <a:ext uri="{FF2B5EF4-FFF2-40B4-BE49-F238E27FC236}">
                <a16:creationId xmlns:a16="http://schemas.microsoft.com/office/drawing/2014/main" id="{C6CA3775-7AED-A74D-8E76-6564E5D68888}"/>
              </a:ext>
            </a:extLst>
          </p:cNvPr>
          <p:cNvSpPr>
            <a:spLocks noGrp="1"/>
          </p:cNvSpPr>
          <p:nvPr>
            <p:ph type="dt" sz="half" idx="15"/>
          </p:nvPr>
        </p:nvSpPr>
        <p:spPr/>
        <p:txBody>
          <a:bodyPr/>
          <a:lstStyle/>
          <a:p>
            <a:endParaRPr lang="en-US"/>
          </a:p>
        </p:txBody>
      </p:sp>
    </p:spTree>
    <p:extLst>
      <p:ext uri="{BB962C8B-B14F-4D97-AF65-F5344CB8AC3E}">
        <p14:creationId xmlns:p14="http://schemas.microsoft.com/office/powerpoint/2010/main" val="225606323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805CC21-A7E1-6672-4F88-E0CFEF5A2D28}"/>
              </a:ext>
            </a:extLst>
          </p:cNvPr>
          <p:cNvSpPr>
            <a:spLocks noGrp="1"/>
          </p:cNvSpPr>
          <p:nvPr>
            <p:ph type="body" sz="quarter" idx="13"/>
          </p:nvPr>
        </p:nvSpPr>
        <p:spPr>
          <a:xfrm>
            <a:off x="629684" y="1854943"/>
            <a:ext cx="8732430" cy="3344075"/>
          </a:xfrm>
        </p:spPr>
        <p:txBody>
          <a:bodyPr/>
          <a:lstStyle/>
          <a:p>
            <a:pPr marL="457200" indent="-457200">
              <a:buFont typeface="+mj-lt"/>
              <a:buAutoNum type="arabicPeriod"/>
            </a:pPr>
            <a:endParaRPr lang="en-US" sz="2400" cap="none" dirty="0"/>
          </a:p>
          <a:p>
            <a:pPr marL="457200" indent="-457200">
              <a:buFont typeface="+mj-lt"/>
              <a:buAutoNum type="arabicPeriod"/>
            </a:pPr>
            <a:endParaRPr lang="en-US" sz="2400" cap="none" dirty="0"/>
          </a:p>
          <a:p>
            <a:pPr marL="457200" indent="-457200">
              <a:buFont typeface="+mj-lt"/>
              <a:buAutoNum type="arabicPeriod"/>
            </a:pPr>
            <a:endParaRPr lang="en-US" sz="2400" cap="none" dirty="0"/>
          </a:p>
          <a:p>
            <a:endParaRPr lang="en-US" sz="2400" cap="none" dirty="0"/>
          </a:p>
          <a:p>
            <a:pPr marL="742950" indent="-742950">
              <a:buAutoNum type="arabicPeriod" startAt="5"/>
            </a:pPr>
            <a:endParaRPr lang="en-US" sz="3600" cap="none" dirty="0"/>
          </a:p>
          <a:p>
            <a:pPr marL="742950" indent="-742950">
              <a:buAutoNum type="arabicPeriod" startAt="5"/>
            </a:pPr>
            <a:endParaRPr lang="en-US" sz="3600" cap="none" dirty="0"/>
          </a:p>
          <a:p>
            <a:pPr marL="742950" indent="-742950">
              <a:buAutoNum type="arabicPeriod" startAt="5"/>
            </a:pPr>
            <a:endParaRPr lang="en-US" sz="3600" cap="none" dirty="0"/>
          </a:p>
          <a:p>
            <a:pPr marL="742950" indent="-742950">
              <a:buAutoNum type="arabicPeriod" startAt="5"/>
            </a:pPr>
            <a:endParaRPr lang="en-US" sz="3600" cap="none" dirty="0"/>
          </a:p>
        </p:txBody>
      </p:sp>
      <p:sp>
        <p:nvSpPr>
          <p:cNvPr id="2" name="Footer Placeholder 1" hidden="1">
            <a:extLst>
              <a:ext uri="{FF2B5EF4-FFF2-40B4-BE49-F238E27FC236}">
                <a16:creationId xmlns:a16="http://schemas.microsoft.com/office/drawing/2014/main" id="{B70554E1-E437-6C3A-6F47-AA231CF11B8A}"/>
              </a:ext>
            </a:extLst>
          </p:cNvPr>
          <p:cNvSpPr>
            <a:spLocks noGrp="1"/>
          </p:cNvSpPr>
          <p:nvPr>
            <p:ph type="ftr" sz="quarter" idx="11"/>
          </p:nvPr>
        </p:nvSpPr>
        <p:spPr/>
        <p:txBody>
          <a:bodyPr/>
          <a:lstStyle/>
          <a:p>
            <a:r>
              <a:rPr lang="en-US"/>
              <a:t> [Internal Use] for Check Point employees​</a:t>
            </a:r>
            <a:endParaRPr lang="en-US" dirty="0"/>
          </a:p>
        </p:txBody>
      </p:sp>
      <p:sp>
        <p:nvSpPr>
          <p:cNvPr id="3" name="Date Placeholder 2" hidden="1">
            <a:extLst>
              <a:ext uri="{FF2B5EF4-FFF2-40B4-BE49-F238E27FC236}">
                <a16:creationId xmlns:a16="http://schemas.microsoft.com/office/drawing/2014/main" id="{EEA49A47-4A8A-C7ED-8251-517B3DB1F944}"/>
              </a:ext>
            </a:extLst>
          </p:cNvPr>
          <p:cNvSpPr>
            <a:spLocks noGrp="1"/>
          </p:cNvSpPr>
          <p:nvPr>
            <p:ph type="dt" sz="half" idx="15"/>
          </p:nvPr>
        </p:nvSpPr>
        <p:spPr/>
        <p:txBody>
          <a:bodyPr/>
          <a:lstStyle/>
          <a:p>
            <a:endParaRPr lang="en-US"/>
          </a:p>
        </p:txBody>
      </p:sp>
      <p:sp>
        <p:nvSpPr>
          <p:cNvPr id="4" name="Text Placeholder 3">
            <a:extLst>
              <a:ext uri="{FF2B5EF4-FFF2-40B4-BE49-F238E27FC236}">
                <a16:creationId xmlns:a16="http://schemas.microsoft.com/office/drawing/2014/main" id="{A34AFBD9-6B87-46C7-5AEF-FB747977DD8B}"/>
              </a:ext>
            </a:extLst>
          </p:cNvPr>
          <p:cNvSpPr>
            <a:spLocks noGrp="1"/>
          </p:cNvSpPr>
          <p:nvPr>
            <p:ph type="body" sz="quarter" idx="16"/>
          </p:nvPr>
        </p:nvSpPr>
        <p:spPr>
          <a:xfrm rot="10800000" flipV="1">
            <a:off x="8620415" y="6240315"/>
            <a:ext cx="2638424" cy="299031"/>
          </a:xfrm>
        </p:spPr>
        <p:txBody>
          <a:bodyPr/>
          <a:lstStyle/>
          <a:p>
            <a:pPr algn="l"/>
            <a:r>
              <a:rPr lang="en-US" sz="1400" b="0" i="0" dirty="0">
                <a:solidFill>
                  <a:schemeClr val="bg2">
                    <a:lumMod val="60000"/>
                    <a:lumOff val="40000"/>
                  </a:schemeClr>
                </a:solidFill>
                <a:effectLst/>
                <a:latin typeface="Manrope"/>
              </a:rPr>
              <a:t> </a:t>
            </a:r>
            <a:r>
              <a:rPr lang="en-US" sz="800" b="0" i="0" dirty="0">
                <a:solidFill>
                  <a:schemeClr val="bg2">
                    <a:lumMod val="60000"/>
                    <a:lumOff val="40000"/>
                  </a:schemeClr>
                </a:solidFill>
                <a:effectLst/>
                <a:latin typeface="Manrope"/>
              </a:rPr>
              <a:t>Source :ised-isde.canada.ca</a:t>
            </a:r>
          </a:p>
          <a:p>
            <a:br>
              <a:rPr lang="en-US" sz="1400" dirty="0"/>
            </a:br>
            <a:endParaRPr lang="en-US" sz="2400" dirty="0"/>
          </a:p>
        </p:txBody>
      </p:sp>
      <p:pic>
        <p:nvPicPr>
          <p:cNvPr id="10" name="Picture 9" descr="A diagram of a threat actor&#10;&#10;Description automatically generated">
            <a:extLst>
              <a:ext uri="{FF2B5EF4-FFF2-40B4-BE49-F238E27FC236}">
                <a16:creationId xmlns:a16="http://schemas.microsoft.com/office/drawing/2014/main" id="{77BCE906-F409-8048-6327-C583FD3567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2925" y="3830"/>
            <a:ext cx="8253129" cy="5639470"/>
          </a:xfrm>
          <a:prstGeom prst="rect">
            <a:avLst/>
          </a:prstGeom>
        </p:spPr>
      </p:pic>
    </p:spTree>
    <p:extLst>
      <p:ext uri="{BB962C8B-B14F-4D97-AF65-F5344CB8AC3E}">
        <p14:creationId xmlns:p14="http://schemas.microsoft.com/office/powerpoint/2010/main" val="41610764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hidden="1">
            <a:extLst>
              <a:ext uri="{FF2B5EF4-FFF2-40B4-BE49-F238E27FC236}">
                <a16:creationId xmlns:a16="http://schemas.microsoft.com/office/drawing/2014/main" id="{8B7908FD-A183-223D-E797-84304B224239}"/>
              </a:ext>
            </a:extLst>
          </p:cNvPr>
          <p:cNvSpPr>
            <a:spLocks noGrp="1"/>
          </p:cNvSpPr>
          <p:nvPr>
            <p:ph type="ftr" sz="quarter" idx="11"/>
          </p:nvPr>
        </p:nvSpPr>
        <p:spPr/>
        <p:txBody>
          <a:bodyPr/>
          <a:lstStyle/>
          <a:p>
            <a:r>
              <a:rPr lang="en-US"/>
              <a:t> [Internal Use] for Check Point employees​</a:t>
            </a:r>
            <a:endParaRPr lang="en-US" dirty="0"/>
          </a:p>
        </p:txBody>
      </p:sp>
      <p:sp>
        <p:nvSpPr>
          <p:cNvPr id="6" name="Title 5">
            <a:extLst>
              <a:ext uri="{FF2B5EF4-FFF2-40B4-BE49-F238E27FC236}">
                <a16:creationId xmlns:a16="http://schemas.microsoft.com/office/drawing/2014/main" id="{78A619BD-263E-1FA8-0F03-BD706484CF1B}"/>
              </a:ext>
            </a:extLst>
          </p:cNvPr>
          <p:cNvSpPr>
            <a:spLocks noGrp="1"/>
          </p:cNvSpPr>
          <p:nvPr>
            <p:ph type="title"/>
          </p:nvPr>
        </p:nvSpPr>
        <p:spPr/>
        <p:txBody>
          <a:bodyPr/>
          <a:lstStyle/>
          <a:p>
            <a:br>
              <a:rPr lang="en-US" b="1" dirty="0"/>
            </a:br>
            <a:br>
              <a:rPr lang="en-US" b="1" dirty="0"/>
            </a:br>
            <a:br>
              <a:rPr lang="en-US" b="1" dirty="0"/>
            </a:br>
            <a:br>
              <a:rPr lang="en-US" b="1" dirty="0"/>
            </a:br>
            <a:br>
              <a:rPr lang="en-US" b="1" dirty="0"/>
            </a:br>
            <a:r>
              <a:rPr lang="en-US" b="1" dirty="0"/>
              <a:t>Top 10 cyber-attacks on critical infrastructure</a:t>
            </a:r>
            <a:endParaRPr lang="en-US" dirty="0"/>
          </a:p>
        </p:txBody>
      </p:sp>
      <p:sp>
        <p:nvSpPr>
          <p:cNvPr id="3" name="Date Placeholder 2" hidden="1">
            <a:extLst>
              <a:ext uri="{FF2B5EF4-FFF2-40B4-BE49-F238E27FC236}">
                <a16:creationId xmlns:a16="http://schemas.microsoft.com/office/drawing/2014/main" id="{C6CA3775-7AED-A74D-8E76-6564E5D68888}"/>
              </a:ext>
            </a:extLst>
          </p:cNvPr>
          <p:cNvSpPr>
            <a:spLocks noGrp="1"/>
          </p:cNvSpPr>
          <p:nvPr>
            <p:ph type="dt" sz="half" idx="15"/>
          </p:nvPr>
        </p:nvSpPr>
        <p:spPr/>
        <p:txBody>
          <a:bodyPr/>
          <a:lstStyle/>
          <a:p>
            <a:endParaRPr lang="en-US"/>
          </a:p>
        </p:txBody>
      </p:sp>
    </p:spTree>
    <p:extLst>
      <p:ext uri="{BB962C8B-B14F-4D97-AF65-F5344CB8AC3E}">
        <p14:creationId xmlns:p14="http://schemas.microsoft.com/office/powerpoint/2010/main" val="121237007"/>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Footer Placeholder 1" hidden="1">
            <a:extLst>
              <a:ext uri="{FF2B5EF4-FFF2-40B4-BE49-F238E27FC236}">
                <a16:creationId xmlns:a16="http://schemas.microsoft.com/office/drawing/2014/main" id="{8B7908FD-A183-223D-E797-84304B224239}"/>
              </a:ext>
            </a:extLst>
          </p:cNvPr>
          <p:cNvSpPr>
            <a:spLocks noGrp="1"/>
          </p:cNvSpPr>
          <p:nvPr>
            <p:ph type="ftr" sz="quarter" idx="11"/>
          </p:nvPr>
        </p:nvSpPr>
        <p:spPr/>
        <p:txBody>
          <a:bodyPr/>
          <a:lstStyle/>
          <a:p>
            <a:r>
              <a:rPr lang="en-US"/>
              <a:t> [Internal Use] for Check Point employees​</a:t>
            </a:r>
            <a:endParaRPr lang="en-US" dirty="0"/>
          </a:p>
        </p:txBody>
      </p:sp>
      <p:sp>
        <p:nvSpPr>
          <p:cNvPr id="6" name="Title 5">
            <a:extLst>
              <a:ext uri="{FF2B5EF4-FFF2-40B4-BE49-F238E27FC236}">
                <a16:creationId xmlns:a16="http://schemas.microsoft.com/office/drawing/2014/main" id="{78A619BD-263E-1FA8-0F03-BD706484CF1B}"/>
              </a:ext>
            </a:extLst>
          </p:cNvPr>
          <p:cNvSpPr>
            <a:spLocks noGrp="1"/>
          </p:cNvSpPr>
          <p:nvPr>
            <p:ph type="title"/>
          </p:nvPr>
        </p:nvSpPr>
        <p:spPr/>
        <p:txBody>
          <a:bodyPr/>
          <a:lstStyle/>
          <a:p>
            <a:br>
              <a:rPr lang="en-US" b="1" dirty="0"/>
            </a:br>
            <a:br>
              <a:rPr lang="en-US" b="1" dirty="0"/>
            </a:br>
            <a:br>
              <a:rPr lang="en-US" b="1" dirty="0"/>
            </a:br>
            <a:br>
              <a:rPr lang="en-US" b="1" dirty="0"/>
            </a:br>
            <a:br>
              <a:rPr lang="en-US" b="1" dirty="0"/>
            </a:br>
            <a:endParaRPr lang="en-US" dirty="0"/>
          </a:p>
        </p:txBody>
      </p:sp>
      <p:sp>
        <p:nvSpPr>
          <p:cNvPr id="3" name="Date Placeholder 2" hidden="1">
            <a:extLst>
              <a:ext uri="{FF2B5EF4-FFF2-40B4-BE49-F238E27FC236}">
                <a16:creationId xmlns:a16="http://schemas.microsoft.com/office/drawing/2014/main" id="{C6CA3775-7AED-A74D-8E76-6564E5D68888}"/>
              </a:ext>
            </a:extLst>
          </p:cNvPr>
          <p:cNvSpPr>
            <a:spLocks noGrp="1"/>
          </p:cNvSpPr>
          <p:nvPr>
            <p:ph type="dt" sz="half" idx="15"/>
          </p:nvPr>
        </p:nvSpPr>
        <p:spPr/>
        <p:txBody>
          <a:bodyPr/>
          <a:lstStyle/>
          <a:p>
            <a:endParaRPr lang="en-US"/>
          </a:p>
        </p:txBody>
      </p:sp>
      <p:sp>
        <p:nvSpPr>
          <p:cNvPr id="14" name="Freeform: Shape 13">
            <a:extLst>
              <a:ext uri="{FF2B5EF4-FFF2-40B4-BE49-F238E27FC236}">
                <a16:creationId xmlns:a16="http://schemas.microsoft.com/office/drawing/2014/main" id="{563DD6D7-FB2B-53EB-C9B6-2D79C0520795}"/>
              </a:ext>
            </a:extLst>
          </p:cNvPr>
          <p:cNvSpPr/>
          <p:nvPr/>
        </p:nvSpPr>
        <p:spPr bwMode="auto">
          <a:xfrm>
            <a:off x="1530914" y="1481929"/>
            <a:ext cx="3157978" cy="1762812"/>
          </a:xfrm>
          <a:custGeom>
            <a:avLst/>
            <a:gdLst>
              <a:gd name="connsiteX0" fmla="*/ 0 w 3157978"/>
              <a:gd name="connsiteY0" fmla="*/ 0 h 1762812"/>
              <a:gd name="connsiteX1" fmla="*/ 3157978 w 3157978"/>
              <a:gd name="connsiteY1" fmla="*/ 0 h 1762812"/>
              <a:gd name="connsiteX2" fmla="*/ 3157978 w 3157978"/>
              <a:gd name="connsiteY2" fmla="*/ 1368836 h 1762812"/>
              <a:gd name="connsiteX3" fmla="*/ 3152123 w 3157978"/>
              <a:gd name="connsiteY3" fmla="*/ 1371563 h 1762812"/>
              <a:gd name="connsiteX4" fmla="*/ 3129698 w 3157978"/>
              <a:gd name="connsiteY4" fmla="*/ 1382494 h 1762812"/>
              <a:gd name="connsiteX5" fmla="*/ 2922308 w 3157978"/>
              <a:gd name="connsiteY5" fmla="*/ 1410774 h 1762812"/>
              <a:gd name="connsiteX6" fmla="*/ 2875174 w 3157978"/>
              <a:gd name="connsiteY6" fmla="*/ 1439055 h 1762812"/>
              <a:gd name="connsiteX7" fmla="*/ 2865747 w 3157978"/>
              <a:gd name="connsiteY7" fmla="*/ 1505042 h 1762812"/>
              <a:gd name="connsiteX8" fmla="*/ 2856321 w 3157978"/>
              <a:gd name="connsiteY8" fmla="*/ 1552176 h 1762812"/>
              <a:gd name="connsiteX9" fmla="*/ 2846894 w 3157978"/>
              <a:gd name="connsiteY9" fmla="*/ 1608737 h 1762812"/>
              <a:gd name="connsiteX10" fmla="*/ 2790333 w 3157978"/>
              <a:gd name="connsiteY10" fmla="*/ 1627591 h 1762812"/>
              <a:gd name="connsiteX11" fmla="*/ 2620650 w 3157978"/>
              <a:gd name="connsiteY11" fmla="*/ 1655871 h 1762812"/>
              <a:gd name="connsiteX12" fmla="*/ 2592370 w 3157978"/>
              <a:gd name="connsiteY12" fmla="*/ 1703005 h 1762812"/>
              <a:gd name="connsiteX13" fmla="*/ 2554663 w 3157978"/>
              <a:gd name="connsiteY13" fmla="*/ 1731286 h 1762812"/>
              <a:gd name="connsiteX14" fmla="*/ 2533646 w 3157978"/>
              <a:gd name="connsiteY14" fmla="*/ 1762812 h 1762812"/>
              <a:gd name="connsiteX15" fmla="*/ 2464482 w 3157978"/>
              <a:gd name="connsiteY15" fmla="*/ 1762812 h 1762812"/>
              <a:gd name="connsiteX16" fmla="*/ 2462281 w 3157978"/>
              <a:gd name="connsiteY16" fmla="*/ 1738546 h 1762812"/>
              <a:gd name="connsiteX17" fmla="*/ 2441541 w 3157978"/>
              <a:gd name="connsiteY17" fmla="*/ 1608737 h 1762812"/>
              <a:gd name="connsiteX18" fmla="*/ 2337846 w 3157978"/>
              <a:gd name="connsiteY18" fmla="*/ 1448482 h 1762812"/>
              <a:gd name="connsiteX19" fmla="*/ 2318993 w 3157978"/>
              <a:gd name="connsiteY19" fmla="*/ 1693579 h 1762812"/>
              <a:gd name="connsiteX20" fmla="*/ 2234152 w 3157978"/>
              <a:gd name="connsiteY20" fmla="*/ 1627591 h 1762812"/>
              <a:gd name="connsiteX21" fmla="*/ 2205871 w 3157978"/>
              <a:gd name="connsiteY21" fmla="*/ 1712432 h 1762812"/>
              <a:gd name="connsiteX22" fmla="*/ 2209326 w 3157978"/>
              <a:gd name="connsiteY22" fmla="*/ 1762812 h 1762812"/>
              <a:gd name="connsiteX23" fmla="*/ 2071581 w 3157978"/>
              <a:gd name="connsiteY23" fmla="*/ 1762812 h 1762812"/>
              <a:gd name="connsiteX24" fmla="*/ 2064469 w 3157978"/>
              <a:gd name="connsiteY24" fmla="*/ 1703005 h 1762812"/>
              <a:gd name="connsiteX25" fmla="*/ 1998481 w 3157978"/>
              <a:gd name="connsiteY25" fmla="*/ 1476762 h 1762812"/>
              <a:gd name="connsiteX26" fmla="*/ 1904213 w 3157978"/>
              <a:gd name="connsiteY26" fmla="*/ 1467335 h 1762812"/>
              <a:gd name="connsiteX27" fmla="*/ 1875933 w 3157978"/>
              <a:gd name="connsiteY27" fmla="*/ 1533323 h 1762812"/>
              <a:gd name="connsiteX28" fmla="*/ 1828799 w 3157978"/>
              <a:gd name="connsiteY28" fmla="*/ 1561603 h 1762812"/>
              <a:gd name="connsiteX29" fmla="*/ 1838226 w 3157978"/>
              <a:gd name="connsiteY29" fmla="*/ 1608737 h 1762812"/>
              <a:gd name="connsiteX30" fmla="*/ 1847653 w 3157978"/>
              <a:gd name="connsiteY30" fmla="*/ 1646444 h 1762812"/>
              <a:gd name="connsiteX31" fmla="*/ 1743958 w 3157978"/>
              <a:gd name="connsiteY31" fmla="*/ 1637018 h 1762812"/>
              <a:gd name="connsiteX32" fmla="*/ 1545995 w 3157978"/>
              <a:gd name="connsiteY32" fmla="*/ 1599310 h 1762812"/>
              <a:gd name="connsiteX33" fmla="*/ 1461154 w 3157978"/>
              <a:gd name="connsiteY33" fmla="*/ 1608737 h 1762812"/>
              <a:gd name="connsiteX34" fmla="*/ 1431234 w 3157978"/>
              <a:gd name="connsiteY34" fmla="*/ 1732983 h 1762812"/>
              <a:gd name="connsiteX35" fmla="*/ 1427128 w 3157978"/>
              <a:gd name="connsiteY35" fmla="*/ 1762812 h 1762812"/>
              <a:gd name="connsiteX36" fmla="*/ 1283977 w 3157978"/>
              <a:gd name="connsiteY36" fmla="*/ 1762812 h 1762812"/>
              <a:gd name="connsiteX37" fmla="*/ 1282044 w 3157978"/>
              <a:gd name="connsiteY37" fmla="*/ 1759566 h 1762812"/>
              <a:gd name="connsiteX38" fmla="*/ 1234910 w 3157978"/>
              <a:gd name="connsiteY38" fmla="*/ 1571030 h 1762812"/>
              <a:gd name="connsiteX39" fmla="*/ 1168923 w 3157978"/>
              <a:gd name="connsiteY39" fmla="*/ 1448482 h 1762812"/>
              <a:gd name="connsiteX40" fmla="*/ 1140642 w 3157978"/>
              <a:gd name="connsiteY40" fmla="*/ 1429628 h 1762812"/>
              <a:gd name="connsiteX41" fmla="*/ 1121789 w 3157978"/>
              <a:gd name="connsiteY41" fmla="*/ 1467335 h 1762812"/>
              <a:gd name="connsiteX42" fmla="*/ 1102935 w 3157978"/>
              <a:gd name="connsiteY42" fmla="*/ 1495616 h 1762812"/>
              <a:gd name="connsiteX43" fmla="*/ 1055801 w 3157978"/>
              <a:gd name="connsiteY43" fmla="*/ 1589884 h 1762812"/>
              <a:gd name="connsiteX44" fmla="*/ 1018094 w 3157978"/>
              <a:gd name="connsiteY44" fmla="*/ 1599310 h 1762812"/>
              <a:gd name="connsiteX45" fmla="*/ 942679 w 3157978"/>
              <a:gd name="connsiteY45" fmla="*/ 1533323 h 1762812"/>
              <a:gd name="connsiteX46" fmla="*/ 886119 w 3157978"/>
              <a:gd name="connsiteY46" fmla="*/ 1523896 h 1762812"/>
              <a:gd name="connsiteX47" fmla="*/ 848411 w 3157978"/>
              <a:gd name="connsiteY47" fmla="*/ 1552176 h 1762812"/>
              <a:gd name="connsiteX48" fmla="*/ 820131 w 3157978"/>
              <a:gd name="connsiteY48" fmla="*/ 1731286 h 1762812"/>
              <a:gd name="connsiteX49" fmla="*/ 754143 w 3157978"/>
              <a:gd name="connsiteY49" fmla="*/ 1674725 h 1762812"/>
              <a:gd name="connsiteX50" fmla="*/ 735290 w 3157978"/>
              <a:gd name="connsiteY50" fmla="*/ 1627591 h 1762812"/>
              <a:gd name="connsiteX51" fmla="*/ 716436 w 3157978"/>
              <a:gd name="connsiteY51" fmla="*/ 1571030 h 1762812"/>
              <a:gd name="connsiteX52" fmla="*/ 659875 w 3157978"/>
              <a:gd name="connsiteY52" fmla="*/ 1533323 h 1762812"/>
              <a:gd name="connsiteX53" fmla="*/ 584461 w 3157978"/>
              <a:gd name="connsiteY53" fmla="*/ 1589884 h 1762812"/>
              <a:gd name="connsiteX54" fmla="*/ 584461 w 3157978"/>
              <a:gd name="connsiteY54" fmla="*/ 1740713 h 1762812"/>
              <a:gd name="connsiteX55" fmla="*/ 580761 w 3157978"/>
              <a:gd name="connsiteY55" fmla="*/ 1762812 h 1762812"/>
              <a:gd name="connsiteX56" fmla="*/ 358813 w 3157978"/>
              <a:gd name="connsiteY56" fmla="*/ 1762812 h 1762812"/>
              <a:gd name="connsiteX57" fmla="*/ 356237 w 3157978"/>
              <a:gd name="connsiteY57" fmla="*/ 1736272 h 1762812"/>
              <a:gd name="connsiteX58" fmla="*/ 348791 w 3157978"/>
              <a:gd name="connsiteY58" fmla="*/ 1618164 h 1762812"/>
              <a:gd name="connsiteX59" fmla="*/ 339364 w 3157978"/>
              <a:gd name="connsiteY59" fmla="*/ 1580457 h 1762812"/>
              <a:gd name="connsiteX60" fmla="*/ 131974 w 3157978"/>
              <a:gd name="connsiteY60" fmla="*/ 1495616 h 1762812"/>
              <a:gd name="connsiteX61" fmla="*/ 84840 w 3157978"/>
              <a:gd name="connsiteY61" fmla="*/ 1542750 h 1762812"/>
              <a:gd name="connsiteX62" fmla="*/ 94267 w 3157978"/>
              <a:gd name="connsiteY62" fmla="*/ 1589884 h 1762812"/>
              <a:gd name="connsiteX63" fmla="*/ 160255 w 3157978"/>
              <a:gd name="connsiteY63" fmla="*/ 1712432 h 1762812"/>
              <a:gd name="connsiteX64" fmla="*/ 207389 w 3157978"/>
              <a:gd name="connsiteY64" fmla="*/ 1759566 h 1762812"/>
              <a:gd name="connsiteX65" fmla="*/ 208272 w 3157978"/>
              <a:gd name="connsiteY65" fmla="*/ 1762812 h 1762812"/>
              <a:gd name="connsiteX66" fmla="*/ 0 w 3157978"/>
              <a:gd name="connsiteY66" fmla="*/ 1762812 h 17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3157978" h="1762812">
                <a:moveTo>
                  <a:pt x="0" y="0"/>
                </a:moveTo>
                <a:lnTo>
                  <a:pt x="3157978" y="0"/>
                </a:lnTo>
                <a:lnTo>
                  <a:pt x="3157978" y="1368836"/>
                </a:lnTo>
                <a:lnTo>
                  <a:pt x="3152123" y="1371563"/>
                </a:lnTo>
                <a:cubicBezTo>
                  <a:pt x="3146690" y="1374130"/>
                  <a:pt x="3139411" y="1377638"/>
                  <a:pt x="3129698" y="1382494"/>
                </a:cubicBezTo>
                <a:cubicBezTo>
                  <a:pt x="3071330" y="1387800"/>
                  <a:pt x="2978855" y="1393103"/>
                  <a:pt x="2922308" y="1410774"/>
                </a:cubicBezTo>
                <a:cubicBezTo>
                  <a:pt x="2904820" y="1416239"/>
                  <a:pt x="2884601" y="1423344"/>
                  <a:pt x="2875174" y="1439055"/>
                </a:cubicBezTo>
                <a:cubicBezTo>
                  <a:pt x="2863742" y="1458108"/>
                  <a:pt x="2869400" y="1483125"/>
                  <a:pt x="2865747" y="1505042"/>
                </a:cubicBezTo>
                <a:cubicBezTo>
                  <a:pt x="2863113" y="1520846"/>
                  <a:pt x="2859187" y="1536412"/>
                  <a:pt x="2856321" y="1552176"/>
                </a:cubicBezTo>
                <a:cubicBezTo>
                  <a:pt x="2852902" y="1570981"/>
                  <a:pt x="2859480" y="1594352"/>
                  <a:pt x="2846894" y="1608737"/>
                </a:cubicBezTo>
                <a:cubicBezTo>
                  <a:pt x="2833807" y="1623693"/>
                  <a:pt x="2809187" y="1621306"/>
                  <a:pt x="2790333" y="1627591"/>
                </a:cubicBezTo>
                <a:cubicBezTo>
                  <a:pt x="2609553" y="1616292"/>
                  <a:pt x="2666475" y="1573386"/>
                  <a:pt x="2620650" y="1655871"/>
                </a:cubicBezTo>
                <a:cubicBezTo>
                  <a:pt x="2611752" y="1671888"/>
                  <a:pt x="2601797" y="1687294"/>
                  <a:pt x="2592370" y="1703005"/>
                </a:cubicBezTo>
                <a:cubicBezTo>
                  <a:pt x="2579801" y="1712432"/>
                  <a:pt x="2565101" y="1719543"/>
                  <a:pt x="2554663" y="1731286"/>
                </a:cubicBezTo>
                <a:lnTo>
                  <a:pt x="2533646" y="1762812"/>
                </a:lnTo>
                <a:lnTo>
                  <a:pt x="2464482" y="1762812"/>
                </a:lnTo>
                <a:lnTo>
                  <a:pt x="2462281" y="1738546"/>
                </a:lnTo>
                <a:cubicBezTo>
                  <a:pt x="2458685" y="1704056"/>
                  <a:pt x="2452808" y="1660564"/>
                  <a:pt x="2441541" y="1608737"/>
                </a:cubicBezTo>
                <a:cubicBezTo>
                  <a:pt x="2433138" y="1594031"/>
                  <a:pt x="2345182" y="1435440"/>
                  <a:pt x="2337846" y="1448482"/>
                </a:cubicBezTo>
                <a:cubicBezTo>
                  <a:pt x="2297674" y="1519899"/>
                  <a:pt x="2325277" y="1611880"/>
                  <a:pt x="2318993" y="1693579"/>
                </a:cubicBezTo>
                <a:cubicBezTo>
                  <a:pt x="2312123" y="1672971"/>
                  <a:pt x="2298558" y="1576066"/>
                  <a:pt x="2234152" y="1627591"/>
                </a:cubicBezTo>
                <a:cubicBezTo>
                  <a:pt x="2210874" y="1646213"/>
                  <a:pt x="2215298" y="1684152"/>
                  <a:pt x="2205871" y="1712432"/>
                </a:cubicBezTo>
                <a:lnTo>
                  <a:pt x="2209326" y="1762812"/>
                </a:lnTo>
                <a:lnTo>
                  <a:pt x="2071581" y="1762812"/>
                </a:lnTo>
                <a:lnTo>
                  <a:pt x="2064469" y="1703005"/>
                </a:lnTo>
                <a:cubicBezTo>
                  <a:pt x="2043444" y="1627314"/>
                  <a:pt x="2042654" y="1541723"/>
                  <a:pt x="1998481" y="1476762"/>
                </a:cubicBezTo>
                <a:cubicBezTo>
                  <a:pt x="1980724" y="1450648"/>
                  <a:pt x="1935636" y="1470477"/>
                  <a:pt x="1904213" y="1467335"/>
                </a:cubicBezTo>
                <a:cubicBezTo>
                  <a:pt x="1784067" y="1515394"/>
                  <a:pt x="1908095" y="1447557"/>
                  <a:pt x="1875933" y="1533323"/>
                </a:cubicBezTo>
                <a:cubicBezTo>
                  <a:pt x="1869500" y="1550479"/>
                  <a:pt x="1844510" y="1552176"/>
                  <a:pt x="1828799" y="1561603"/>
                </a:cubicBezTo>
                <a:cubicBezTo>
                  <a:pt x="1831941" y="1577314"/>
                  <a:pt x="1834750" y="1593096"/>
                  <a:pt x="1838226" y="1608737"/>
                </a:cubicBezTo>
                <a:cubicBezTo>
                  <a:pt x="1841037" y="1621384"/>
                  <a:pt x="1860062" y="1642721"/>
                  <a:pt x="1847653" y="1646444"/>
                </a:cubicBezTo>
                <a:cubicBezTo>
                  <a:pt x="1814409" y="1656417"/>
                  <a:pt x="1778249" y="1642376"/>
                  <a:pt x="1743958" y="1637018"/>
                </a:cubicBezTo>
                <a:cubicBezTo>
                  <a:pt x="1677589" y="1626648"/>
                  <a:pt x="1611983" y="1611879"/>
                  <a:pt x="1545995" y="1599310"/>
                </a:cubicBezTo>
                <a:cubicBezTo>
                  <a:pt x="1517715" y="1602452"/>
                  <a:pt x="1480454" y="1587829"/>
                  <a:pt x="1461154" y="1608737"/>
                </a:cubicBezTo>
                <a:cubicBezTo>
                  <a:pt x="1449416" y="1621453"/>
                  <a:pt x="1439266" y="1677501"/>
                  <a:pt x="1431234" y="1732983"/>
                </a:cubicBezTo>
                <a:lnTo>
                  <a:pt x="1427128" y="1762812"/>
                </a:lnTo>
                <a:lnTo>
                  <a:pt x="1283977" y="1762812"/>
                </a:lnTo>
                <a:lnTo>
                  <a:pt x="1282044" y="1759566"/>
                </a:lnTo>
                <a:cubicBezTo>
                  <a:pt x="1261371" y="1718220"/>
                  <a:pt x="1239268" y="1591368"/>
                  <a:pt x="1234910" y="1571030"/>
                </a:cubicBezTo>
                <a:cubicBezTo>
                  <a:pt x="1215431" y="1527203"/>
                  <a:pt x="1203278" y="1482837"/>
                  <a:pt x="1168923" y="1448482"/>
                </a:cubicBezTo>
                <a:cubicBezTo>
                  <a:pt x="1160912" y="1440471"/>
                  <a:pt x="1150069" y="1435913"/>
                  <a:pt x="1140642" y="1429628"/>
                </a:cubicBezTo>
                <a:cubicBezTo>
                  <a:pt x="1134358" y="1442197"/>
                  <a:pt x="1128761" y="1455134"/>
                  <a:pt x="1121789" y="1467335"/>
                </a:cubicBezTo>
                <a:cubicBezTo>
                  <a:pt x="1116168" y="1477172"/>
                  <a:pt x="1107398" y="1485202"/>
                  <a:pt x="1102935" y="1495616"/>
                </a:cubicBezTo>
                <a:cubicBezTo>
                  <a:pt x="1081959" y="1544558"/>
                  <a:pt x="1111281" y="1541339"/>
                  <a:pt x="1055801" y="1589884"/>
                </a:cubicBezTo>
                <a:cubicBezTo>
                  <a:pt x="1046051" y="1598415"/>
                  <a:pt x="1030663" y="1596168"/>
                  <a:pt x="1018094" y="1599310"/>
                </a:cubicBezTo>
                <a:cubicBezTo>
                  <a:pt x="999735" y="1580951"/>
                  <a:pt x="963777" y="1542913"/>
                  <a:pt x="942679" y="1533323"/>
                </a:cubicBezTo>
                <a:cubicBezTo>
                  <a:pt x="925279" y="1525414"/>
                  <a:pt x="904972" y="1527038"/>
                  <a:pt x="886119" y="1523896"/>
                </a:cubicBezTo>
                <a:cubicBezTo>
                  <a:pt x="873550" y="1533323"/>
                  <a:pt x="858636" y="1540247"/>
                  <a:pt x="848411" y="1552176"/>
                </a:cubicBezTo>
                <a:cubicBezTo>
                  <a:pt x="810842" y="1596007"/>
                  <a:pt x="822396" y="1697311"/>
                  <a:pt x="820131" y="1731286"/>
                </a:cubicBezTo>
                <a:cubicBezTo>
                  <a:pt x="794545" y="1714228"/>
                  <a:pt x="772430" y="1702156"/>
                  <a:pt x="754143" y="1674725"/>
                </a:cubicBezTo>
                <a:cubicBezTo>
                  <a:pt x="744757" y="1660645"/>
                  <a:pt x="741073" y="1643494"/>
                  <a:pt x="735290" y="1627591"/>
                </a:cubicBezTo>
                <a:cubicBezTo>
                  <a:pt x="728498" y="1608914"/>
                  <a:pt x="728851" y="1586549"/>
                  <a:pt x="716436" y="1571030"/>
                </a:cubicBezTo>
                <a:cubicBezTo>
                  <a:pt x="702281" y="1553336"/>
                  <a:pt x="678729" y="1545892"/>
                  <a:pt x="659875" y="1533323"/>
                </a:cubicBezTo>
                <a:cubicBezTo>
                  <a:pt x="648535" y="1540127"/>
                  <a:pt x="591334" y="1569264"/>
                  <a:pt x="584461" y="1589884"/>
                </a:cubicBezTo>
                <a:cubicBezTo>
                  <a:pt x="565452" y="1646912"/>
                  <a:pt x="576576" y="1685520"/>
                  <a:pt x="584461" y="1740713"/>
                </a:cubicBezTo>
                <a:lnTo>
                  <a:pt x="580761" y="1762812"/>
                </a:lnTo>
                <a:lnTo>
                  <a:pt x="358813" y="1762812"/>
                </a:lnTo>
                <a:lnTo>
                  <a:pt x="356237" y="1736272"/>
                </a:lnTo>
                <a:cubicBezTo>
                  <a:pt x="354212" y="1696861"/>
                  <a:pt x="352846" y="1657359"/>
                  <a:pt x="348791" y="1618164"/>
                </a:cubicBezTo>
                <a:cubicBezTo>
                  <a:pt x="347458" y="1605277"/>
                  <a:pt x="342506" y="1593026"/>
                  <a:pt x="339364" y="1580457"/>
                </a:cubicBezTo>
                <a:cubicBezTo>
                  <a:pt x="278314" y="1549931"/>
                  <a:pt x="181149" y="1499892"/>
                  <a:pt x="131974" y="1495616"/>
                </a:cubicBezTo>
                <a:cubicBezTo>
                  <a:pt x="109838" y="1493691"/>
                  <a:pt x="93092" y="1522120"/>
                  <a:pt x="84840" y="1542750"/>
                </a:cubicBezTo>
                <a:cubicBezTo>
                  <a:pt x="78889" y="1557627"/>
                  <a:pt x="91125" y="1574173"/>
                  <a:pt x="94267" y="1589884"/>
                </a:cubicBezTo>
                <a:cubicBezTo>
                  <a:pt x="118013" y="1645293"/>
                  <a:pt x="122017" y="1665697"/>
                  <a:pt x="160255" y="1712432"/>
                </a:cubicBezTo>
                <a:cubicBezTo>
                  <a:pt x="174325" y="1729629"/>
                  <a:pt x="201004" y="1738284"/>
                  <a:pt x="207389" y="1759566"/>
                </a:cubicBezTo>
                <a:lnTo>
                  <a:pt x="208272" y="1762812"/>
                </a:lnTo>
                <a:lnTo>
                  <a:pt x="0" y="1762812"/>
                </a:lnTo>
                <a:close/>
              </a:path>
            </a:pathLst>
          </a:custGeom>
          <a:solidFill>
            <a:schemeClr val="bg1"/>
          </a:solidFill>
          <a:ln w="12700" algn="ctr">
            <a:noFill/>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r>
              <a:rPr lang="en-US" sz="1200" b="1" i="1" dirty="0">
                <a:latin typeface="Algerian" panose="04020705040A02060702" pitchFamily="82" charset="0"/>
              </a:rPr>
              <a:t>Healthcarefinancenews.com</a:t>
            </a:r>
            <a:br>
              <a:rPr lang="en-US" sz="2400" dirty="0">
                <a:latin typeface="+mn-lt"/>
              </a:rPr>
            </a:br>
            <a:r>
              <a:rPr lang="en-US" sz="1100" b="0" i="0" cap="all" dirty="0">
                <a:solidFill>
                  <a:srgbClr val="C61F2B"/>
                </a:solidFill>
                <a:effectLst/>
                <a:latin typeface="RobotoDraft"/>
              </a:rPr>
              <a:t>MAR 29, 2016</a:t>
            </a:r>
            <a:br>
              <a:rPr lang="en-US" sz="2400" dirty="0">
                <a:latin typeface="+mn-lt"/>
              </a:rPr>
            </a:br>
            <a:r>
              <a:rPr lang="en-US" sz="1100" b="0" i="0" dirty="0">
                <a:solidFill>
                  <a:srgbClr val="111111"/>
                </a:solidFill>
                <a:effectLst/>
                <a:latin typeface="RobotoDraft"/>
              </a:rPr>
              <a:t>The virus affected Washington's Georgetown University Hospital and other medical offices in the region. MedStar said in a statement that the virus prevented some employees from logging into the system but that all of its clinics remain open and functioning.</a:t>
            </a:r>
            <a:br>
              <a:rPr lang="en-US" sz="2400" dirty="0">
                <a:latin typeface="+mn-lt"/>
              </a:rPr>
            </a:br>
            <a:endParaRPr lang="en-US" sz="2400" dirty="0">
              <a:latin typeface="+mn-lt"/>
            </a:endParaRPr>
          </a:p>
        </p:txBody>
      </p:sp>
      <p:sp>
        <p:nvSpPr>
          <p:cNvPr id="10" name="Freeform: Shape 9">
            <a:extLst>
              <a:ext uri="{FF2B5EF4-FFF2-40B4-BE49-F238E27FC236}">
                <a16:creationId xmlns:a16="http://schemas.microsoft.com/office/drawing/2014/main" id="{30DC23D7-AA2B-1F57-F838-0C6EA06D2F98}"/>
              </a:ext>
            </a:extLst>
          </p:cNvPr>
          <p:cNvSpPr/>
          <p:nvPr/>
        </p:nvSpPr>
        <p:spPr bwMode="auto">
          <a:xfrm>
            <a:off x="4892511" y="3475244"/>
            <a:ext cx="2196446" cy="568855"/>
          </a:xfrm>
          <a:custGeom>
            <a:avLst/>
            <a:gdLst>
              <a:gd name="connsiteX0" fmla="*/ 0 w 2196446"/>
              <a:gd name="connsiteY0" fmla="*/ 314331 h 568855"/>
              <a:gd name="connsiteX1" fmla="*/ 160256 w 2196446"/>
              <a:gd name="connsiteY1" fmla="*/ 389746 h 568855"/>
              <a:gd name="connsiteX2" fmla="*/ 197963 w 2196446"/>
              <a:gd name="connsiteY2" fmla="*/ 361465 h 568855"/>
              <a:gd name="connsiteX3" fmla="*/ 226244 w 2196446"/>
              <a:gd name="connsiteY3" fmla="*/ 248344 h 568855"/>
              <a:gd name="connsiteX4" fmla="*/ 235670 w 2196446"/>
              <a:gd name="connsiteY4" fmla="*/ 210636 h 568855"/>
              <a:gd name="connsiteX5" fmla="*/ 443060 w 2196446"/>
              <a:gd name="connsiteY5" fmla="*/ 276624 h 568855"/>
              <a:gd name="connsiteX6" fmla="*/ 461914 w 2196446"/>
              <a:gd name="connsiteY6" fmla="*/ 323758 h 568855"/>
              <a:gd name="connsiteX7" fmla="*/ 471341 w 2196446"/>
              <a:gd name="connsiteY7" fmla="*/ 436880 h 568855"/>
              <a:gd name="connsiteX8" fmla="*/ 499621 w 2196446"/>
              <a:gd name="connsiteY8" fmla="*/ 465160 h 568855"/>
              <a:gd name="connsiteX9" fmla="*/ 603316 w 2196446"/>
              <a:gd name="connsiteY9" fmla="*/ 512294 h 568855"/>
              <a:gd name="connsiteX10" fmla="*/ 659877 w 2196446"/>
              <a:gd name="connsiteY10" fmla="*/ 408599 h 568855"/>
              <a:gd name="connsiteX11" fmla="*/ 716437 w 2196446"/>
              <a:gd name="connsiteY11" fmla="*/ 399172 h 568855"/>
              <a:gd name="connsiteX12" fmla="*/ 744718 w 2196446"/>
              <a:gd name="connsiteY12" fmla="*/ 389746 h 568855"/>
              <a:gd name="connsiteX13" fmla="*/ 838986 w 2196446"/>
              <a:gd name="connsiteY13" fmla="*/ 352038 h 568855"/>
              <a:gd name="connsiteX14" fmla="*/ 867266 w 2196446"/>
              <a:gd name="connsiteY14" fmla="*/ 380319 h 568855"/>
              <a:gd name="connsiteX15" fmla="*/ 895547 w 2196446"/>
              <a:gd name="connsiteY15" fmla="*/ 502867 h 568855"/>
              <a:gd name="connsiteX16" fmla="*/ 914400 w 2196446"/>
              <a:gd name="connsiteY16" fmla="*/ 540575 h 568855"/>
              <a:gd name="connsiteX17" fmla="*/ 952108 w 2196446"/>
              <a:gd name="connsiteY17" fmla="*/ 568855 h 568855"/>
              <a:gd name="connsiteX18" fmla="*/ 1008668 w 2196446"/>
              <a:gd name="connsiteY18" fmla="*/ 540575 h 568855"/>
              <a:gd name="connsiteX19" fmla="*/ 1074656 w 2196446"/>
              <a:gd name="connsiteY19" fmla="*/ 474587 h 568855"/>
              <a:gd name="connsiteX20" fmla="*/ 1102936 w 2196446"/>
              <a:gd name="connsiteY20" fmla="*/ 455733 h 568855"/>
              <a:gd name="connsiteX21" fmla="*/ 1131217 w 2196446"/>
              <a:gd name="connsiteY21" fmla="*/ 399172 h 568855"/>
              <a:gd name="connsiteX22" fmla="*/ 1150070 w 2196446"/>
              <a:gd name="connsiteY22" fmla="*/ 323758 h 568855"/>
              <a:gd name="connsiteX23" fmla="*/ 1244338 w 2196446"/>
              <a:gd name="connsiteY23" fmla="*/ 314331 h 568855"/>
              <a:gd name="connsiteX24" fmla="*/ 1348033 w 2196446"/>
              <a:gd name="connsiteY24" fmla="*/ 342612 h 568855"/>
              <a:gd name="connsiteX25" fmla="*/ 1376314 w 2196446"/>
              <a:gd name="connsiteY25" fmla="*/ 361465 h 568855"/>
              <a:gd name="connsiteX26" fmla="*/ 1451728 w 2196446"/>
              <a:gd name="connsiteY26" fmla="*/ 352038 h 568855"/>
              <a:gd name="connsiteX27" fmla="*/ 1480009 w 2196446"/>
              <a:gd name="connsiteY27" fmla="*/ 267197 h 568855"/>
              <a:gd name="connsiteX28" fmla="*/ 1489435 w 2196446"/>
              <a:gd name="connsiteY28" fmla="*/ 201210 h 568855"/>
              <a:gd name="connsiteX29" fmla="*/ 1574277 w 2196446"/>
              <a:gd name="connsiteY29" fmla="*/ 352038 h 568855"/>
              <a:gd name="connsiteX30" fmla="*/ 1611984 w 2196446"/>
              <a:gd name="connsiteY30" fmla="*/ 427453 h 568855"/>
              <a:gd name="connsiteX31" fmla="*/ 1677971 w 2196446"/>
              <a:gd name="connsiteY31" fmla="*/ 502867 h 568855"/>
              <a:gd name="connsiteX32" fmla="*/ 1800520 w 2196446"/>
              <a:gd name="connsiteY32" fmla="*/ 465160 h 568855"/>
              <a:gd name="connsiteX33" fmla="*/ 1847654 w 2196446"/>
              <a:gd name="connsiteY33" fmla="*/ 446307 h 568855"/>
              <a:gd name="connsiteX34" fmla="*/ 1875934 w 2196446"/>
              <a:gd name="connsiteY34" fmla="*/ 370892 h 568855"/>
              <a:gd name="connsiteX35" fmla="*/ 1941922 w 2196446"/>
              <a:gd name="connsiteY35" fmla="*/ 352038 h 568855"/>
              <a:gd name="connsiteX36" fmla="*/ 2017336 w 2196446"/>
              <a:gd name="connsiteY36" fmla="*/ 361465 h 568855"/>
              <a:gd name="connsiteX37" fmla="*/ 2026763 w 2196446"/>
              <a:gd name="connsiteY37" fmla="*/ 116368 h 568855"/>
              <a:gd name="connsiteX38" fmla="*/ 2064470 w 2196446"/>
              <a:gd name="connsiteY38" fmla="*/ 106942 h 568855"/>
              <a:gd name="connsiteX39" fmla="*/ 2092751 w 2196446"/>
              <a:gd name="connsiteY39" fmla="*/ 97515 h 568855"/>
              <a:gd name="connsiteX40" fmla="*/ 2130458 w 2196446"/>
              <a:gd name="connsiteY40" fmla="*/ 50381 h 568855"/>
              <a:gd name="connsiteX41" fmla="*/ 2158738 w 2196446"/>
              <a:gd name="connsiteY41" fmla="*/ 3247 h 568855"/>
              <a:gd name="connsiteX42" fmla="*/ 2196446 w 2196446"/>
              <a:gd name="connsiteY42" fmla="*/ 3247 h 568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196446" h="568855">
                <a:moveTo>
                  <a:pt x="0" y="314331"/>
                </a:moveTo>
                <a:cubicBezTo>
                  <a:pt x="115673" y="372167"/>
                  <a:pt x="61977" y="347626"/>
                  <a:pt x="160256" y="389746"/>
                </a:cubicBezTo>
                <a:cubicBezTo>
                  <a:pt x="172825" y="380319"/>
                  <a:pt x="188536" y="374034"/>
                  <a:pt x="197963" y="361465"/>
                </a:cubicBezTo>
                <a:cubicBezTo>
                  <a:pt x="220720" y="331122"/>
                  <a:pt x="220135" y="281947"/>
                  <a:pt x="226244" y="248344"/>
                </a:cubicBezTo>
                <a:cubicBezTo>
                  <a:pt x="228562" y="235597"/>
                  <a:pt x="232528" y="223205"/>
                  <a:pt x="235670" y="210636"/>
                </a:cubicBezTo>
                <a:cubicBezTo>
                  <a:pt x="421299" y="220406"/>
                  <a:pt x="393167" y="166858"/>
                  <a:pt x="443060" y="276624"/>
                </a:cubicBezTo>
                <a:cubicBezTo>
                  <a:pt x="450062" y="292029"/>
                  <a:pt x="455629" y="308047"/>
                  <a:pt x="461914" y="323758"/>
                </a:cubicBezTo>
                <a:cubicBezTo>
                  <a:pt x="465056" y="361465"/>
                  <a:pt x="461592" y="400320"/>
                  <a:pt x="471341" y="436880"/>
                </a:cubicBezTo>
                <a:cubicBezTo>
                  <a:pt x="474776" y="449761"/>
                  <a:pt x="488529" y="457765"/>
                  <a:pt x="499621" y="465160"/>
                </a:cubicBezTo>
                <a:cubicBezTo>
                  <a:pt x="526511" y="483087"/>
                  <a:pt x="572579" y="500000"/>
                  <a:pt x="603316" y="512294"/>
                </a:cubicBezTo>
                <a:cubicBezTo>
                  <a:pt x="726314" y="463096"/>
                  <a:pt x="565437" y="543516"/>
                  <a:pt x="659877" y="408599"/>
                </a:cubicBezTo>
                <a:cubicBezTo>
                  <a:pt x="670838" y="392941"/>
                  <a:pt x="697779" y="403318"/>
                  <a:pt x="716437" y="399172"/>
                </a:cubicBezTo>
                <a:cubicBezTo>
                  <a:pt x="726137" y="397016"/>
                  <a:pt x="735444" y="393313"/>
                  <a:pt x="744718" y="389746"/>
                </a:cubicBezTo>
                <a:cubicBezTo>
                  <a:pt x="776306" y="377597"/>
                  <a:pt x="838986" y="352038"/>
                  <a:pt x="838986" y="352038"/>
                </a:cubicBezTo>
                <a:cubicBezTo>
                  <a:pt x="848413" y="361465"/>
                  <a:pt x="861749" y="368182"/>
                  <a:pt x="867266" y="380319"/>
                </a:cubicBezTo>
                <a:cubicBezTo>
                  <a:pt x="897498" y="446829"/>
                  <a:pt x="876406" y="445442"/>
                  <a:pt x="895547" y="502867"/>
                </a:cubicBezTo>
                <a:cubicBezTo>
                  <a:pt x="899991" y="516199"/>
                  <a:pt x="905255" y="529905"/>
                  <a:pt x="914400" y="540575"/>
                </a:cubicBezTo>
                <a:cubicBezTo>
                  <a:pt x="924625" y="552504"/>
                  <a:pt x="939539" y="559428"/>
                  <a:pt x="952108" y="568855"/>
                </a:cubicBezTo>
                <a:cubicBezTo>
                  <a:pt x="970961" y="559428"/>
                  <a:pt x="991961" y="553427"/>
                  <a:pt x="1008668" y="540575"/>
                </a:cubicBezTo>
                <a:cubicBezTo>
                  <a:pt x="1033324" y="521609"/>
                  <a:pt x="1051534" y="495397"/>
                  <a:pt x="1074656" y="474587"/>
                </a:cubicBezTo>
                <a:cubicBezTo>
                  <a:pt x="1083077" y="467008"/>
                  <a:pt x="1093509" y="462018"/>
                  <a:pt x="1102936" y="455733"/>
                </a:cubicBezTo>
                <a:cubicBezTo>
                  <a:pt x="1122738" y="426031"/>
                  <a:pt x="1122210" y="432197"/>
                  <a:pt x="1131217" y="399172"/>
                </a:cubicBezTo>
                <a:cubicBezTo>
                  <a:pt x="1138035" y="374173"/>
                  <a:pt x="1124287" y="326336"/>
                  <a:pt x="1150070" y="323758"/>
                </a:cubicBezTo>
                <a:lnTo>
                  <a:pt x="1244338" y="314331"/>
                </a:lnTo>
                <a:cubicBezTo>
                  <a:pt x="1278903" y="323758"/>
                  <a:pt x="1314293" y="330562"/>
                  <a:pt x="1348033" y="342612"/>
                </a:cubicBezTo>
                <a:cubicBezTo>
                  <a:pt x="1358703" y="346423"/>
                  <a:pt x="1365031" y="360439"/>
                  <a:pt x="1376314" y="361465"/>
                </a:cubicBezTo>
                <a:cubicBezTo>
                  <a:pt x="1401544" y="363758"/>
                  <a:pt x="1426590" y="355180"/>
                  <a:pt x="1451728" y="352038"/>
                </a:cubicBezTo>
                <a:cubicBezTo>
                  <a:pt x="1461155" y="323758"/>
                  <a:pt x="1472779" y="296117"/>
                  <a:pt x="1480009" y="267197"/>
                </a:cubicBezTo>
                <a:cubicBezTo>
                  <a:pt x="1485398" y="245641"/>
                  <a:pt x="1469562" y="191273"/>
                  <a:pt x="1489435" y="201210"/>
                </a:cubicBezTo>
                <a:cubicBezTo>
                  <a:pt x="1532743" y="222864"/>
                  <a:pt x="1553327" y="306646"/>
                  <a:pt x="1574277" y="352038"/>
                </a:cubicBezTo>
                <a:cubicBezTo>
                  <a:pt x="1586055" y="377557"/>
                  <a:pt x="1596062" y="404293"/>
                  <a:pt x="1611984" y="427453"/>
                </a:cubicBezTo>
                <a:cubicBezTo>
                  <a:pt x="1630907" y="454978"/>
                  <a:pt x="1655975" y="477729"/>
                  <a:pt x="1677971" y="502867"/>
                </a:cubicBezTo>
                <a:cubicBezTo>
                  <a:pt x="1718821" y="490298"/>
                  <a:pt x="1759974" y="478675"/>
                  <a:pt x="1800520" y="465160"/>
                </a:cubicBezTo>
                <a:cubicBezTo>
                  <a:pt x="1816573" y="459809"/>
                  <a:pt x="1835689" y="458272"/>
                  <a:pt x="1847654" y="446307"/>
                </a:cubicBezTo>
                <a:cubicBezTo>
                  <a:pt x="1885107" y="408854"/>
                  <a:pt x="1824587" y="405124"/>
                  <a:pt x="1875934" y="370892"/>
                </a:cubicBezTo>
                <a:cubicBezTo>
                  <a:pt x="1894968" y="358203"/>
                  <a:pt x="1919926" y="358323"/>
                  <a:pt x="1941922" y="352038"/>
                </a:cubicBezTo>
                <a:cubicBezTo>
                  <a:pt x="1967060" y="355180"/>
                  <a:pt x="2007927" y="384987"/>
                  <a:pt x="2017336" y="361465"/>
                </a:cubicBezTo>
                <a:cubicBezTo>
                  <a:pt x="2128074" y="84622"/>
                  <a:pt x="1897382" y="319681"/>
                  <a:pt x="2026763" y="116368"/>
                </a:cubicBezTo>
                <a:cubicBezTo>
                  <a:pt x="2033719" y="105438"/>
                  <a:pt x="2052013" y="110501"/>
                  <a:pt x="2064470" y="106942"/>
                </a:cubicBezTo>
                <a:cubicBezTo>
                  <a:pt x="2074025" y="104212"/>
                  <a:pt x="2083324" y="100657"/>
                  <a:pt x="2092751" y="97515"/>
                </a:cubicBezTo>
                <a:cubicBezTo>
                  <a:pt x="2105320" y="81804"/>
                  <a:pt x="2118920" y="66864"/>
                  <a:pt x="2130458" y="50381"/>
                </a:cubicBezTo>
                <a:cubicBezTo>
                  <a:pt x="2140965" y="35371"/>
                  <a:pt x="2143828" y="13897"/>
                  <a:pt x="2158738" y="3247"/>
                </a:cubicBezTo>
                <a:cubicBezTo>
                  <a:pt x="2168966" y="-4059"/>
                  <a:pt x="2183877" y="3247"/>
                  <a:pt x="2196446" y="3247"/>
                </a:cubicBezTo>
              </a:path>
            </a:pathLst>
          </a:custGeom>
          <a:noFill/>
          <a:ln w="12700" algn="ctr">
            <a:noFill/>
            <a:miter lim="800000"/>
            <a:headEnd/>
            <a:tailEnd/>
          </a:ln>
          <a:effectLst/>
        </p:spPr>
        <p:txBody>
          <a:bodyPr rtlCol="0" anchor="ctr"/>
          <a:lstStyle/>
          <a:p>
            <a:pPr algn="ctr"/>
            <a:endParaRPr lang="en-US"/>
          </a:p>
        </p:txBody>
      </p:sp>
      <p:sp>
        <p:nvSpPr>
          <p:cNvPr id="11" name="Freeform: Shape 10">
            <a:extLst>
              <a:ext uri="{FF2B5EF4-FFF2-40B4-BE49-F238E27FC236}">
                <a16:creationId xmlns:a16="http://schemas.microsoft.com/office/drawing/2014/main" id="{CF76D352-8174-EB88-252E-EB206E70CB9A}"/>
              </a:ext>
            </a:extLst>
          </p:cNvPr>
          <p:cNvSpPr/>
          <p:nvPr/>
        </p:nvSpPr>
        <p:spPr bwMode="auto">
          <a:xfrm>
            <a:off x="4402318" y="3516198"/>
            <a:ext cx="2865748" cy="772998"/>
          </a:xfrm>
          <a:custGeom>
            <a:avLst/>
            <a:gdLst>
              <a:gd name="connsiteX0" fmla="*/ 0 w 2865748"/>
              <a:gd name="connsiteY0" fmla="*/ 113122 h 772998"/>
              <a:gd name="connsiteX1" fmla="*/ 18853 w 2865748"/>
              <a:gd name="connsiteY1" fmla="*/ 216816 h 772998"/>
              <a:gd name="connsiteX2" fmla="*/ 188536 w 2865748"/>
              <a:gd name="connsiteY2" fmla="*/ 772998 h 772998"/>
              <a:gd name="connsiteX3" fmla="*/ 292230 w 2865748"/>
              <a:gd name="connsiteY3" fmla="*/ 754144 h 772998"/>
              <a:gd name="connsiteX4" fmla="*/ 367645 w 2865748"/>
              <a:gd name="connsiteY4" fmla="*/ 471340 h 772998"/>
              <a:gd name="connsiteX5" fmla="*/ 405352 w 2865748"/>
              <a:gd name="connsiteY5" fmla="*/ 207390 h 772998"/>
              <a:gd name="connsiteX6" fmla="*/ 433633 w 2865748"/>
              <a:gd name="connsiteY6" fmla="*/ 179109 h 772998"/>
              <a:gd name="connsiteX7" fmla="*/ 471340 w 2865748"/>
              <a:gd name="connsiteY7" fmla="*/ 160256 h 772998"/>
              <a:gd name="connsiteX8" fmla="*/ 537327 w 2865748"/>
              <a:gd name="connsiteY8" fmla="*/ 235670 h 772998"/>
              <a:gd name="connsiteX9" fmla="*/ 546754 w 2865748"/>
              <a:gd name="connsiteY9" fmla="*/ 386499 h 772998"/>
              <a:gd name="connsiteX10" fmla="*/ 584461 w 2865748"/>
              <a:gd name="connsiteY10" fmla="*/ 509047 h 772998"/>
              <a:gd name="connsiteX11" fmla="*/ 603315 w 2865748"/>
              <a:gd name="connsiteY11" fmla="*/ 537328 h 772998"/>
              <a:gd name="connsiteX12" fmla="*/ 669303 w 2865748"/>
              <a:gd name="connsiteY12" fmla="*/ 584462 h 772998"/>
              <a:gd name="connsiteX13" fmla="*/ 744717 w 2865748"/>
              <a:gd name="connsiteY13" fmla="*/ 537328 h 772998"/>
              <a:gd name="connsiteX14" fmla="*/ 772997 w 2865748"/>
              <a:gd name="connsiteY14" fmla="*/ 443060 h 772998"/>
              <a:gd name="connsiteX15" fmla="*/ 791851 w 2865748"/>
              <a:gd name="connsiteY15" fmla="*/ 386499 h 772998"/>
              <a:gd name="connsiteX16" fmla="*/ 801278 w 2865748"/>
              <a:gd name="connsiteY16" fmla="*/ 320511 h 772998"/>
              <a:gd name="connsiteX17" fmla="*/ 810705 w 2865748"/>
              <a:gd name="connsiteY17" fmla="*/ 273377 h 772998"/>
              <a:gd name="connsiteX18" fmla="*/ 820131 w 2865748"/>
              <a:gd name="connsiteY18" fmla="*/ 216816 h 772998"/>
              <a:gd name="connsiteX19" fmla="*/ 914400 w 2865748"/>
              <a:gd name="connsiteY19" fmla="*/ 226243 h 772998"/>
              <a:gd name="connsiteX20" fmla="*/ 1046375 w 2865748"/>
              <a:gd name="connsiteY20" fmla="*/ 367645 h 772998"/>
              <a:gd name="connsiteX21" fmla="*/ 1065228 w 2865748"/>
              <a:gd name="connsiteY21" fmla="*/ 424206 h 772998"/>
              <a:gd name="connsiteX22" fmla="*/ 1084082 w 2865748"/>
              <a:gd name="connsiteY22" fmla="*/ 471340 h 772998"/>
              <a:gd name="connsiteX23" fmla="*/ 1112362 w 2865748"/>
              <a:gd name="connsiteY23" fmla="*/ 575035 h 772998"/>
              <a:gd name="connsiteX24" fmla="*/ 1168923 w 2865748"/>
              <a:gd name="connsiteY24" fmla="*/ 678730 h 772998"/>
              <a:gd name="connsiteX25" fmla="*/ 1253764 w 2865748"/>
              <a:gd name="connsiteY25" fmla="*/ 584462 h 772998"/>
              <a:gd name="connsiteX26" fmla="*/ 1329179 w 2865748"/>
              <a:gd name="connsiteY26" fmla="*/ 433633 h 772998"/>
              <a:gd name="connsiteX27" fmla="*/ 1357459 w 2865748"/>
              <a:gd name="connsiteY27" fmla="*/ 301658 h 772998"/>
              <a:gd name="connsiteX28" fmla="*/ 1414020 w 2865748"/>
              <a:gd name="connsiteY28" fmla="*/ 320511 h 772998"/>
              <a:gd name="connsiteX29" fmla="*/ 1442301 w 2865748"/>
              <a:gd name="connsiteY29" fmla="*/ 358218 h 772998"/>
              <a:gd name="connsiteX30" fmla="*/ 1470581 w 2865748"/>
              <a:gd name="connsiteY30" fmla="*/ 414779 h 772998"/>
              <a:gd name="connsiteX31" fmla="*/ 1508288 w 2865748"/>
              <a:gd name="connsiteY31" fmla="*/ 424206 h 772998"/>
              <a:gd name="connsiteX32" fmla="*/ 1536569 w 2865748"/>
              <a:gd name="connsiteY32" fmla="*/ 443060 h 772998"/>
              <a:gd name="connsiteX33" fmla="*/ 1611983 w 2865748"/>
              <a:gd name="connsiteY33" fmla="*/ 377072 h 772998"/>
              <a:gd name="connsiteX34" fmla="*/ 1687397 w 2865748"/>
              <a:gd name="connsiteY34" fmla="*/ 282804 h 772998"/>
              <a:gd name="connsiteX35" fmla="*/ 1743958 w 2865748"/>
              <a:gd name="connsiteY35" fmla="*/ 226243 h 772998"/>
              <a:gd name="connsiteX36" fmla="*/ 1828800 w 2865748"/>
              <a:gd name="connsiteY36" fmla="*/ 226243 h 772998"/>
              <a:gd name="connsiteX37" fmla="*/ 1894787 w 2865748"/>
              <a:gd name="connsiteY37" fmla="*/ 348792 h 772998"/>
              <a:gd name="connsiteX38" fmla="*/ 1904214 w 2865748"/>
              <a:gd name="connsiteY38" fmla="*/ 405353 h 772998"/>
              <a:gd name="connsiteX39" fmla="*/ 1923068 w 2865748"/>
              <a:gd name="connsiteY39" fmla="*/ 546755 h 772998"/>
              <a:gd name="connsiteX40" fmla="*/ 1951348 w 2865748"/>
              <a:gd name="connsiteY40" fmla="*/ 584462 h 772998"/>
              <a:gd name="connsiteX41" fmla="*/ 1970202 w 2865748"/>
              <a:gd name="connsiteY41" fmla="*/ 556181 h 772998"/>
              <a:gd name="connsiteX42" fmla="*/ 2045616 w 2865748"/>
              <a:gd name="connsiteY42" fmla="*/ 292231 h 772998"/>
              <a:gd name="connsiteX43" fmla="*/ 2121030 w 2865748"/>
              <a:gd name="connsiteY43" fmla="*/ 405353 h 772998"/>
              <a:gd name="connsiteX44" fmla="*/ 2130457 w 2865748"/>
              <a:gd name="connsiteY44" fmla="*/ 443060 h 772998"/>
              <a:gd name="connsiteX45" fmla="*/ 2168164 w 2865748"/>
              <a:gd name="connsiteY45" fmla="*/ 471340 h 772998"/>
              <a:gd name="connsiteX46" fmla="*/ 2215298 w 2865748"/>
              <a:gd name="connsiteY46" fmla="*/ 405353 h 772998"/>
              <a:gd name="connsiteX47" fmla="*/ 2262433 w 2865748"/>
              <a:gd name="connsiteY47" fmla="*/ 245097 h 772998"/>
              <a:gd name="connsiteX48" fmla="*/ 2366127 w 2865748"/>
              <a:gd name="connsiteY48" fmla="*/ 292231 h 772998"/>
              <a:gd name="connsiteX49" fmla="*/ 2507529 w 2865748"/>
              <a:gd name="connsiteY49" fmla="*/ 263950 h 772998"/>
              <a:gd name="connsiteX50" fmla="*/ 2780907 w 2865748"/>
              <a:gd name="connsiteY50" fmla="*/ 131975 h 772998"/>
              <a:gd name="connsiteX51" fmla="*/ 2865748 w 2865748"/>
              <a:gd name="connsiteY51" fmla="*/ 0 h 772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865748" h="772998">
                <a:moveTo>
                  <a:pt x="0" y="113122"/>
                </a:moveTo>
                <a:cubicBezTo>
                  <a:pt x="6284" y="147687"/>
                  <a:pt x="10332" y="182734"/>
                  <a:pt x="18853" y="216816"/>
                </a:cubicBezTo>
                <a:cubicBezTo>
                  <a:pt x="154481" y="759329"/>
                  <a:pt x="6683" y="651763"/>
                  <a:pt x="188536" y="772998"/>
                </a:cubicBezTo>
                <a:cubicBezTo>
                  <a:pt x="223101" y="766713"/>
                  <a:pt x="268152" y="779727"/>
                  <a:pt x="292230" y="754144"/>
                </a:cubicBezTo>
                <a:cubicBezTo>
                  <a:pt x="323891" y="720504"/>
                  <a:pt x="359295" y="513087"/>
                  <a:pt x="367645" y="471340"/>
                </a:cubicBezTo>
                <a:cubicBezTo>
                  <a:pt x="371603" y="423842"/>
                  <a:pt x="355637" y="276990"/>
                  <a:pt x="405352" y="207390"/>
                </a:cubicBezTo>
                <a:cubicBezTo>
                  <a:pt x="413101" y="196542"/>
                  <a:pt x="422784" y="186858"/>
                  <a:pt x="433633" y="179109"/>
                </a:cubicBezTo>
                <a:cubicBezTo>
                  <a:pt x="445068" y="170941"/>
                  <a:pt x="458771" y="166540"/>
                  <a:pt x="471340" y="160256"/>
                </a:cubicBezTo>
                <a:cubicBezTo>
                  <a:pt x="493336" y="185394"/>
                  <a:pt x="526764" y="203982"/>
                  <a:pt x="537327" y="235670"/>
                </a:cubicBezTo>
                <a:cubicBezTo>
                  <a:pt x="553257" y="283459"/>
                  <a:pt x="542193" y="336331"/>
                  <a:pt x="546754" y="386499"/>
                </a:cubicBezTo>
                <a:cubicBezTo>
                  <a:pt x="551633" y="440166"/>
                  <a:pt x="559272" y="458668"/>
                  <a:pt x="584461" y="509047"/>
                </a:cubicBezTo>
                <a:cubicBezTo>
                  <a:pt x="589528" y="519181"/>
                  <a:pt x="595304" y="529317"/>
                  <a:pt x="603315" y="537328"/>
                </a:cubicBezTo>
                <a:cubicBezTo>
                  <a:pt x="615007" y="549020"/>
                  <a:pt x="653246" y="573757"/>
                  <a:pt x="669303" y="584462"/>
                </a:cubicBezTo>
                <a:cubicBezTo>
                  <a:pt x="694441" y="568751"/>
                  <a:pt x="727187" y="561233"/>
                  <a:pt x="744717" y="537328"/>
                </a:cubicBezTo>
                <a:cubicBezTo>
                  <a:pt x="764117" y="510873"/>
                  <a:pt x="763212" y="474373"/>
                  <a:pt x="772997" y="443060"/>
                </a:cubicBezTo>
                <a:cubicBezTo>
                  <a:pt x="778925" y="424091"/>
                  <a:pt x="785566" y="405353"/>
                  <a:pt x="791851" y="386499"/>
                </a:cubicBezTo>
                <a:cubicBezTo>
                  <a:pt x="794993" y="364503"/>
                  <a:pt x="797625" y="342428"/>
                  <a:pt x="801278" y="320511"/>
                </a:cubicBezTo>
                <a:cubicBezTo>
                  <a:pt x="803912" y="304707"/>
                  <a:pt x="807839" y="289141"/>
                  <a:pt x="810705" y="273377"/>
                </a:cubicBezTo>
                <a:cubicBezTo>
                  <a:pt x="814124" y="254572"/>
                  <a:pt x="816989" y="235670"/>
                  <a:pt x="820131" y="216816"/>
                </a:cubicBezTo>
                <a:cubicBezTo>
                  <a:pt x="851554" y="219958"/>
                  <a:pt x="884441" y="216257"/>
                  <a:pt x="914400" y="226243"/>
                </a:cubicBezTo>
                <a:cubicBezTo>
                  <a:pt x="953354" y="239228"/>
                  <a:pt x="1044357" y="365178"/>
                  <a:pt x="1046375" y="367645"/>
                </a:cubicBezTo>
                <a:cubicBezTo>
                  <a:pt x="1052659" y="386499"/>
                  <a:pt x="1058436" y="405529"/>
                  <a:pt x="1065228" y="424206"/>
                </a:cubicBezTo>
                <a:cubicBezTo>
                  <a:pt x="1071011" y="440109"/>
                  <a:pt x="1079219" y="455132"/>
                  <a:pt x="1084082" y="471340"/>
                </a:cubicBezTo>
                <a:cubicBezTo>
                  <a:pt x="1101819" y="530462"/>
                  <a:pt x="1082969" y="512575"/>
                  <a:pt x="1112362" y="575035"/>
                </a:cubicBezTo>
                <a:cubicBezTo>
                  <a:pt x="1129127" y="610660"/>
                  <a:pt x="1150069" y="644165"/>
                  <a:pt x="1168923" y="678730"/>
                </a:cubicBezTo>
                <a:cubicBezTo>
                  <a:pt x="1236442" y="661850"/>
                  <a:pt x="1204268" y="679646"/>
                  <a:pt x="1253764" y="584462"/>
                </a:cubicBezTo>
                <a:cubicBezTo>
                  <a:pt x="1279697" y="534591"/>
                  <a:pt x="1329179" y="433633"/>
                  <a:pt x="1329179" y="433633"/>
                </a:cubicBezTo>
                <a:cubicBezTo>
                  <a:pt x="1329655" y="429823"/>
                  <a:pt x="1339550" y="310613"/>
                  <a:pt x="1357459" y="301658"/>
                </a:cubicBezTo>
                <a:cubicBezTo>
                  <a:pt x="1375234" y="292770"/>
                  <a:pt x="1395166" y="314227"/>
                  <a:pt x="1414020" y="320511"/>
                </a:cubicBezTo>
                <a:cubicBezTo>
                  <a:pt x="1423447" y="333080"/>
                  <a:pt x="1434218" y="344746"/>
                  <a:pt x="1442301" y="358218"/>
                </a:cubicBezTo>
                <a:cubicBezTo>
                  <a:pt x="1453146" y="376293"/>
                  <a:pt x="1455676" y="399874"/>
                  <a:pt x="1470581" y="414779"/>
                </a:cubicBezTo>
                <a:cubicBezTo>
                  <a:pt x="1479742" y="423940"/>
                  <a:pt x="1495719" y="421064"/>
                  <a:pt x="1508288" y="424206"/>
                </a:cubicBezTo>
                <a:cubicBezTo>
                  <a:pt x="1517715" y="430491"/>
                  <a:pt x="1525509" y="445518"/>
                  <a:pt x="1536569" y="443060"/>
                </a:cubicBezTo>
                <a:cubicBezTo>
                  <a:pt x="1587006" y="431852"/>
                  <a:pt x="1588335" y="407814"/>
                  <a:pt x="1611983" y="377072"/>
                </a:cubicBezTo>
                <a:cubicBezTo>
                  <a:pt x="1636518" y="345176"/>
                  <a:pt x="1660898" y="313088"/>
                  <a:pt x="1687397" y="282804"/>
                </a:cubicBezTo>
                <a:cubicBezTo>
                  <a:pt x="1704955" y="262738"/>
                  <a:pt x="1743958" y="226243"/>
                  <a:pt x="1743958" y="226243"/>
                </a:cubicBezTo>
                <a:cubicBezTo>
                  <a:pt x="1811267" y="248680"/>
                  <a:pt x="1783983" y="256121"/>
                  <a:pt x="1828800" y="226243"/>
                </a:cubicBezTo>
                <a:cubicBezTo>
                  <a:pt x="1850418" y="262273"/>
                  <a:pt x="1881287" y="310990"/>
                  <a:pt x="1894787" y="348792"/>
                </a:cubicBezTo>
                <a:cubicBezTo>
                  <a:pt x="1901216" y="366792"/>
                  <a:pt x="1901511" y="386431"/>
                  <a:pt x="1904214" y="405353"/>
                </a:cubicBezTo>
                <a:cubicBezTo>
                  <a:pt x="1910939" y="452426"/>
                  <a:pt x="1910967" y="500770"/>
                  <a:pt x="1923068" y="546755"/>
                </a:cubicBezTo>
                <a:cubicBezTo>
                  <a:pt x="1927066" y="561949"/>
                  <a:pt x="1941921" y="571893"/>
                  <a:pt x="1951348" y="584462"/>
                </a:cubicBezTo>
                <a:cubicBezTo>
                  <a:pt x="1957633" y="575035"/>
                  <a:pt x="1966496" y="566888"/>
                  <a:pt x="1970202" y="556181"/>
                </a:cubicBezTo>
                <a:cubicBezTo>
                  <a:pt x="2027572" y="390444"/>
                  <a:pt x="2024190" y="399359"/>
                  <a:pt x="2045616" y="292231"/>
                </a:cubicBezTo>
                <a:cubicBezTo>
                  <a:pt x="2103847" y="335904"/>
                  <a:pt x="2085283" y="312409"/>
                  <a:pt x="2121030" y="405353"/>
                </a:cubicBezTo>
                <a:cubicBezTo>
                  <a:pt x="2125681" y="417445"/>
                  <a:pt x="2122927" y="432517"/>
                  <a:pt x="2130457" y="443060"/>
                </a:cubicBezTo>
                <a:cubicBezTo>
                  <a:pt x="2139589" y="455845"/>
                  <a:pt x="2155595" y="461913"/>
                  <a:pt x="2168164" y="471340"/>
                </a:cubicBezTo>
                <a:cubicBezTo>
                  <a:pt x="2183875" y="449344"/>
                  <a:pt x="2208186" y="431431"/>
                  <a:pt x="2215298" y="405353"/>
                </a:cubicBezTo>
                <a:cubicBezTo>
                  <a:pt x="2262743" y="231388"/>
                  <a:pt x="2171441" y="290591"/>
                  <a:pt x="2262433" y="245097"/>
                </a:cubicBezTo>
                <a:cubicBezTo>
                  <a:pt x="2296998" y="260808"/>
                  <a:pt x="2328271" y="289319"/>
                  <a:pt x="2366127" y="292231"/>
                </a:cubicBezTo>
                <a:cubicBezTo>
                  <a:pt x="2414053" y="295918"/>
                  <a:pt x="2461795" y="278746"/>
                  <a:pt x="2507529" y="263950"/>
                </a:cubicBezTo>
                <a:cubicBezTo>
                  <a:pt x="2645323" y="219370"/>
                  <a:pt x="2673568" y="196379"/>
                  <a:pt x="2780907" y="131975"/>
                </a:cubicBezTo>
                <a:lnTo>
                  <a:pt x="2865748" y="0"/>
                </a:lnTo>
              </a:path>
            </a:pathLst>
          </a:custGeom>
          <a:noFill/>
          <a:ln w="12700" algn="ctr">
            <a:noFill/>
            <a:miter lim="800000"/>
            <a:headEnd/>
            <a:tailEnd/>
          </a:ln>
          <a:effectLst/>
        </p:spPr>
        <p:txBody>
          <a:bodyPr rtlCol="0" anchor="ctr"/>
          <a:lstStyle/>
          <a:p>
            <a:pPr algn="ctr"/>
            <a:endParaRPr lang="en-US"/>
          </a:p>
        </p:txBody>
      </p:sp>
      <p:sp>
        <p:nvSpPr>
          <p:cNvPr id="17" name="Freeform: Shape 16">
            <a:extLst>
              <a:ext uri="{FF2B5EF4-FFF2-40B4-BE49-F238E27FC236}">
                <a16:creationId xmlns:a16="http://schemas.microsoft.com/office/drawing/2014/main" id="{4C1700F8-B6B9-1C7E-C815-9A0D157403D8}"/>
              </a:ext>
            </a:extLst>
          </p:cNvPr>
          <p:cNvSpPr/>
          <p:nvPr/>
        </p:nvSpPr>
        <p:spPr bwMode="auto">
          <a:xfrm>
            <a:off x="6942138" y="1680343"/>
            <a:ext cx="3574872" cy="1564398"/>
          </a:xfrm>
          <a:custGeom>
            <a:avLst/>
            <a:gdLst>
              <a:gd name="connsiteX0" fmla="*/ 0 w 3935708"/>
              <a:gd name="connsiteY0" fmla="*/ 0 h 1231203"/>
              <a:gd name="connsiteX1" fmla="*/ 3935708 w 3935708"/>
              <a:gd name="connsiteY1" fmla="*/ 0 h 1231203"/>
              <a:gd name="connsiteX2" fmla="*/ 3935708 w 3935708"/>
              <a:gd name="connsiteY2" fmla="*/ 1191791 h 1231203"/>
              <a:gd name="connsiteX3" fmla="*/ 3926281 w 3935708"/>
              <a:gd name="connsiteY3" fmla="*/ 1197204 h 1231203"/>
              <a:gd name="connsiteX4" fmla="*/ 3907427 w 3935708"/>
              <a:gd name="connsiteY4" fmla="*/ 1225484 h 1231203"/>
              <a:gd name="connsiteX5" fmla="*/ 3884152 w 3935708"/>
              <a:gd name="connsiteY5" fmla="*/ 1231203 h 1231203"/>
              <a:gd name="connsiteX6" fmla="*/ 3770254 w 3935708"/>
              <a:gd name="connsiteY6" fmla="*/ 1231203 h 1231203"/>
              <a:gd name="connsiteX7" fmla="*/ 3747172 w 3935708"/>
              <a:gd name="connsiteY7" fmla="*/ 1216057 h 1231203"/>
              <a:gd name="connsiteX8" fmla="*/ 3662330 w 3935708"/>
              <a:gd name="connsiteY8" fmla="*/ 1178350 h 1231203"/>
              <a:gd name="connsiteX9" fmla="*/ 3634050 w 3935708"/>
              <a:gd name="connsiteY9" fmla="*/ 1168923 h 1231203"/>
              <a:gd name="connsiteX10" fmla="*/ 3605769 w 3935708"/>
              <a:gd name="connsiteY10" fmla="*/ 1121789 h 1231203"/>
              <a:gd name="connsiteX11" fmla="*/ 3549209 w 3935708"/>
              <a:gd name="connsiteY11" fmla="*/ 1055802 h 1231203"/>
              <a:gd name="connsiteX12" fmla="*/ 3454941 w 3935708"/>
              <a:gd name="connsiteY12" fmla="*/ 1084082 h 1231203"/>
              <a:gd name="connsiteX13" fmla="*/ 3407807 w 3935708"/>
              <a:gd name="connsiteY13" fmla="*/ 1055802 h 1231203"/>
              <a:gd name="connsiteX14" fmla="*/ 3360673 w 3935708"/>
              <a:gd name="connsiteY14" fmla="*/ 1065229 h 1231203"/>
              <a:gd name="connsiteX15" fmla="*/ 3294685 w 3935708"/>
              <a:gd name="connsiteY15" fmla="*/ 1074655 h 1231203"/>
              <a:gd name="connsiteX16" fmla="*/ 3228697 w 3935708"/>
              <a:gd name="connsiteY16" fmla="*/ 1055802 h 1231203"/>
              <a:gd name="connsiteX17" fmla="*/ 3143856 w 3935708"/>
              <a:gd name="connsiteY17" fmla="*/ 1102936 h 1231203"/>
              <a:gd name="connsiteX18" fmla="*/ 3077868 w 3935708"/>
              <a:gd name="connsiteY18" fmla="*/ 1121789 h 1231203"/>
              <a:gd name="connsiteX19" fmla="*/ 3021308 w 3935708"/>
              <a:gd name="connsiteY19" fmla="*/ 1036948 h 1231203"/>
              <a:gd name="connsiteX20" fmla="*/ 2993027 w 3935708"/>
              <a:gd name="connsiteY20" fmla="*/ 1008668 h 1231203"/>
              <a:gd name="connsiteX21" fmla="*/ 2955320 w 3935708"/>
              <a:gd name="connsiteY21" fmla="*/ 1018095 h 1231203"/>
              <a:gd name="connsiteX22" fmla="*/ 2908186 w 3935708"/>
              <a:gd name="connsiteY22" fmla="*/ 1084082 h 1231203"/>
              <a:gd name="connsiteX23" fmla="*/ 2879906 w 3935708"/>
              <a:gd name="connsiteY23" fmla="*/ 1074655 h 1231203"/>
              <a:gd name="connsiteX24" fmla="*/ 2747930 w 3935708"/>
              <a:gd name="connsiteY24" fmla="*/ 1055802 h 1231203"/>
              <a:gd name="connsiteX25" fmla="*/ 2663089 w 3935708"/>
              <a:gd name="connsiteY25" fmla="*/ 1027521 h 1231203"/>
              <a:gd name="connsiteX26" fmla="*/ 2615955 w 3935708"/>
              <a:gd name="connsiteY26" fmla="*/ 1055802 h 1231203"/>
              <a:gd name="connsiteX27" fmla="*/ 2549967 w 3935708"/>
              <a:gd name="connsiteY27" fmla="*/ 1036948 h 1231203"/>
              <a:gd name="connsiteX28" fmla="*/ 2493407 w 3935708"/>
              <a:gd name="connsiteY28" fmla="*/ 1046375 h 1231203"/>
              <a:gd name="connsiteX29" fmla="*/ 2436846 w 3935708"/>
              <a:gd name="connsiteY29" fmla="*/ 1018095 h 1231203"/>
              <a:gd name="connsiteX30" fmla="*/ 2399139 w 3935708"/>
              <a:gd name="connsiteY30" fmla="*/ 1027521 h 1231203"/>
              <a:gd name="connsiteX31" fmla="*/ 2304870 w 3935708"/>
              <a:gd name="connsiteY31" fmla="*/ 970960 h 1231203"/>
              <a:gd name="connsiteX32" fmla="*/ 2267163 w 3935708"/>
              <a:gd name="connsiteY32" fmla="*/ 961534 h 1231203"/>
              <a:gd name="connsiteX33" fmla="*/ 2172895 w 3935708"/>
              <a:gd name="connsiteY33" fmla="*/ 1093509 h 1231203"/>
              <a:gd name="connsiteX34" fmla="*/ 2125761 w 3935708"/>
              <a:gd name="connsiteY34" fmla="*/ 1065229 h 1231203"/>
              <a:gd name="connsiteX35" fmla="*/ 2097481 w 3935708"/>
              <a:gd name="connsiteY35" fmla="*/ 1036948 h 1231203"/>
              <a:gd name="connsiteX36" fmla="*/ 2078627 w 3935708"/>
              <a:gd name="connsiteY36" fmla="*/ 1084082 h 1231203"/>
              <a:gd name="connsiteX37" fmla="*/ 1965506 w 3935708"/>
              <a:gd name="connsiteY37" fmla="*/ 1121789 h 1231203"/>
              <a:gd name="connsiteX38" fmla="*/ 1927798 w 3935708"/>
              <a:gd name="connsiteY38" fmla="*/ 1140643 h 1231203"/>
              <a:gd name="connsiteX39" fmla="*/ 1918372 w 3935708"/>
              <a:gd name="connsiteY39" fmla="*/ 1168923 h 1231203"/>
              <a:gd name="connsiteX40" fmla="*/ 1880664 w 3935708"/>
              <a:gd name="connsiteY40" fmla="*/ 1225484 h 1231203"/>
              <a:gd name="connsiteX41" fmla="*/ 1833530 w 3935708"/>
              <a:gd name="connsiteY41" fmla="*/ 1036948 h 1231203"/>
              <a:gd name="connsiteX42" fmla="*/ 1805250 w 3935708"/>
              <a:gd name="connsiteY42" fmla="*/ 942680 h 1231203"/>
              <a:gd name="connsiteX43" fmla="*/ 1758116 w 3935708"/>
              <a:gd name="connsiteY43" fmla="*/ 980387 h 1231203"/>
              <a:gd name="connsiteX44" fmla="*/ 1673275 w 3935708"/>
              <a:gd name="connsiteY44" fmla="*/ 1055802 h 1231203"/>
              <a:gd name="connsiteX45" fmla="*/ 1626141 w 3935708"/>
              <a:gd name="connsiteY45" fmla="*/ 1036948 h 1231203"/>
              <a:gd name="connsiteX46" fmla="*/ 1550726 w 3935708"/>
              <a:gd name="connsiteY46" fmla="*/ 1074655 h 1231203"/>
              <a:gd name="connsiteX47" fmla="*/ 1522446 w 3935708"/>
              <a:gd name="connsiteY47" fmla="*/ 1112363 h 1231203"/>
              <a:gd name="connsiteX48" fmla="*/ 1447031 w 3935708"/>
              <a:gd name="connsiteY48" fmla="*/ 1074655 h 1231203"/>
              <a:gd name="connsiteX49" fmla="*/ 1390470 w 3935708"/>
              <a:gd name="connsiteY49" fmla="*/ 1036948 h 1231203"/>
              <a:gd name="connsiteX50" fmla="*/ 1352763 w 3935708"/>
              <a:gd name="connsiteY50" fmla="*/ 1065229 h 1231203"/>
              <a:gd name="connsiteX51" fmla="*/ 1315056 w 3935708"/>
              <a:gd name="connsiteY51" fmla="*/ 1112363 h 1231203"/>
              <a:gd name="connsiteX52" fmla="*/ 1305629 w 3935708"/>
              <a:gd name="connsiteY52" fmla="*/ 1084082 h 1231203"/>
              <a:gd name="connsiteX53" fmla="*/ 1286776 w 3935708"/>
              <a:gd name="connsiteY53" fmla="*/ 1055802 h 1231203"/>
              <a:gd name="connsiteX54" fmla="*/ 1220788 w 3935708"/>
              <a:gd name="connsiteY54" fmla="*/ 1140643 h 1231203"/>
              <a:gd name="connsiteX55" fmla="*/ 1183081 w 3935708"/>
              <a:gd name="connsiteY55" fmla="*/ 1187777 h 1231203"/>
              <a:gd name="connsiteX56" fmla="*/ 1164227 w 3935708"/>
              <a:gd name="connsiteY56" fmla="*/ 1121789 h 1231203"/>
              <a:gd name="connsiteX57" fmla="*/ 1135947 w 3935708"/>
              <a:gd name="connsiteY57" fmla="*/ 1084082 h 1231203"/>
              <a:gd name="connsiteX58" fmla="*/ 1107666 w 3935708"/>
              <a:gd name="connsiteY58" fmla="*/ 1102936 h 1231203"/>
              <a:gd name="connsiteX59" fmla="*/ 1060532 w 3935708"/>
              <a:gd name="connsiteY59" fmla="*/ 1112363 h 1231203"/>
              <a:gd name="connsiteX60" fmla="*/ 1013398 w 3935708"/>
              <a:gd name="connsiteY60" fmla="*/ 1131216 h 1231203"/>
              <a:gd name="connsiteX61" fmla="*/ 975691 w 3935708"/>
              <a:gd name="connsiteY61" fmla="*/ 1121789 h 1231203"/>
              <a:gd name="connsiteX62" fmla="*/ 919130 w 3935708"/>
              <a:gd name="connsiteY62" fmla="*/ 1112363 h 1231203"/>
              <a:gd name="connsiteX63" fmla="*/ 890850 w 3935708"/>
              <a:gd name="connsiteY63" fmla="*/ 1121789 h 1231203"/>
              <a:gd name="connsiteX64" fmla="*/ 796582 w 3935708"/>
              <a:gd name="connsiteY64" fmla="*/ 1168923 h 1231203"/>
              <a:gd name="connsiteX65" fmla="*/ 730594 w 3935708"/>
              <a:gd name="connsiteY65" fmla="*/ 1150070 h 1231203"/>
              <a:gd name="connsiteX66" fmla="*/ 692887 w 3935708"/>
              <a:gd name="connsiteY66" fmla="*/ 1131216 h 1231203"/>
              <a:gd name="connsiteX67" fmla="*/ 645753 w 3935708"/>
              <a:gd name="connsiteY67" fmla="*/ 1121789 h 1231203"/>
              <a:gd name="connsiteX68" fmla="*/ 560912 w 3935708"/>
              <a:gd name="connsiteY68" fmla="*/ 1178350 h 1231203"/>
              <a:gd name="connsiteX69" fmla="*/ 513778 w 3935708"/>
              <a:gd name="connsiteY69" fmla="*/ 1131216 h 1231203"/>
              <a:gd name="connsiteX70" fmla="*/ 476070 w 3935708"/>
              <a:gd name="connsiteY70" fmla="*/ 1178350 h 1231203"/>
              <a:gd name="connsiteX71" fmla="*/ 438363 w 3935708"/>
              <a:gd name="connsiteY71" fmla="*/ 1206631 h 1231203"/>
              <a:gd name="connsiteX72" fmla="*/ 400656 w 3935708"/>
              <a:gd name="connsiteY72" fmla="*/ 1178350 h 1231203"/>
              <a:gd name="connsiteX73" fmla="*/ 344095 w 3935708"/>
              <a:gd name="connsiteY73" fmla="*/ 1140643 h 1231203"/>
              <a:gd name="connsiteX74" fmla="*/ 306388 w 3935708"/>
              <a:gd name="connsiteY74" fmla="*/ 1168923 h 1231203"/>
              <a:gd name="connsiteX75" fmla="*/ 249827 w 3935708"/>
              <a:gd name="connsiteY75" fmla="*/ 1140643 h 1231203"/>
              <a:gd name="connsiteX76" fmla="*/ 202693 w 3935708"/>
              <a:gd name="connsiteY76" fmla="*/ 1168923 h 1231203"/>
              <a:gd name="connsiteX77" fmla="*/ 136706 w 3935708"/>
              <a:gd name="connsiteY77" fmla="*/ 1168923 h 1231203"/>
              <a:gd name="connsiteX78" fmla="*/ 108425 w 3935708"/>
              <a:gd name="connsiteY78" fmla="*/ 1121789 h 1231203"/>
              <a:gd name="connsiteX79" fmla="*/ 98998 w 3935708"/>
              <a:gd name="connsiteY79" fmla="*/ 1093509 h 1231203"/>
              <a:gd name="connsiteX80" fmla="*/ 89572 w 3935708"/>
              <a:gd name="connsiteY80" fmla="*/ 1131216 h 1231203"/>
              <a:gd name="connsiteX81" fmla="*/ 51864 w 3935708"/>
              <a:gd name="connsiteY81" fmla="*/ 1168923 h 1231203"/>
              <a:gd name="connsiteX82" fmla="*/ 22195 w 3935708"/>
              <a:gd name="connsiteY82" fmla="*/ 1159132 h 1231203"/>
              <a:gd name="connsiteX83" fmla="*/ 0 w 3935708"/>
              <a:gd name="connsiteY83" fmla="*/ 1152081 h 1231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3935708" h="1231203">
                <a:moveTo>
                  <a:pt x="0" y="0"/>
                </a:moveTo>
                <a:lnTo>
                  <a:pt x="3935708" y="0"/>
                </a:lnTo>
                <a:lnTo>
                  <a:pt x="3935708" y="1191791"/>
                </a:lnTo>
                <a:lnTo>
                  <a:pt x="3926281" y="1197204"/>
                </a:lnTo>
                <a:cubicBezTo>
                  <a:pt x="3917577" y="1204457"/>
                  <a:pt x="3918418" y="1222736"/>
                  <a:pt x="3907427" y="1225484"/>
                </a:cubicBezTo>
                <a:lnTo>
                  <a:pt x="3884152" y="1231203"/>
                </a:lnTo>
                <a:lnTo>
                  <a:pt x="3770254" y="1231203"/>
                </a:lnTo>
                <a:lnTo>
                  <a:pt x="3747172" y="1216057"/>
                </a:lnTo>
                <a:cubicBezTo>
                  <a:pt x="3683474" y="1194826"/>
                  <a:pt x="3760489" y="1221977"/>
                  <a:pt x="3662330" y="1178350"/>
                </a:cubicBezTo>
                <a:cubicBezTo>
                  <a:pt x="3653250" y="1174314"/>
                  <a:pt x="3641076" y="1175949"/>
                  <a:pt x="3634050" y="1168923"/>
                </a:cubicBezTo>
                <a:cubicBezTo>
                  <a:pt x="3621094" y="1155967"/>
                  <a:pt x="3615480" y="1137326"/>
                  <a:pt x="3605769" y="1121789"/>
                </a:cubicBezTo>
                <a:cubicBezTo>
                  <a:pt x="3581840" y="1083503"/>
                  <a:pt x="3587421" y="1094014"/>
                  <a:pt x="3549209" y="1055802"/>
                </a:cubicBezTo>
                <a:cubicBezTo>
                  <a:pt x="3421435" y="1004691"/>
                  <a:pt x="3592838" y="1056502"/>
                  <a:pt x="3454941" y="1084082"/>
                </a:cubicBezTo>
                <a:cubicBezTo>
                  <a:pt x="3436974" y="1087675"/>
                  <a:pt x="3423518" y="1065229"/>
                  <a:pt x="3407807" y="1055802"/>
                </a:cubicBezTo>
                <a:cubicBezTo>
                  <a:pt x="3392096" y="1058944"/>
                  <a:pt x="3375259" y="1058599"/>
                  <a:pt x="3360673" y="1065229"/>
                </a:cubicBezTo>
                <a:cubicBezTo>
                  <a:pt x="3291863" y="1096506"/>
                  <a:pt x="3313023" y="1129669"/>
                  <a:pt x="3294685" y="1074655"/>
                </a:cubicBezTo>
                <a:cubicBezTo>
                  <a:pt x="3272689" y="1068371"/>
                  <a:pt x="3251506" y="1054047"/>
                  <a:pt x="3228697" y="1055802"/>
                </a:cubicBezTo>
                <a:cubicBezTo>
                  <a:pt x="3209846" y="1057252"/>
                  <a:pt x="3163960" y="1089533"/>
                  <a:pt x="3143856" y="1102936"/>
                </a:cubicBezTo>
                <a:cubicBezTo>
                  <a:pt x="3121860" y="1109220"/>
                  <a:pt x="3098010" y="1132635"/>
                  <a:pt x="3077868" y="1121789"/>
                </a:cubicBezTo>
                <a:cubicBezTo>
                  <a:pt x="3047942" y="1105675"/>
                  <a:pt x="3041701" y="1064139"/>
                  <a:pt x="3021308" y="1036948"/>
                </a:cubicBezTo>
                <a:cubicBezTo>
                  <a:pt x="3013309" y="1026283"/>
                  <a:pt x="3002454" y="1018095"/>
                  <a:pt x="2993027" y="1008668"/>
                </a:cubicBezTo>
                <a:cubicBezTo>
                  <a:pt x="2980458" y="1011810"/>
                  <a:pt x="2966100" y="1010908"/>
                  <a:pt x="2955320" y="1018095"/>
                </a:cubicBezTo>
                <a:cubicBezTo>
                  <a:pt x="2916389" y="1044049"/>
                  <a:pt x="2959020" y="1058665"/>
                  <a:pt x="2908186" y="1084082"/>
                </a:cubicBezTo>
                <a:cubicBezTo>
                  <a:pt x="2899298" y="1088526"/>
                  <a:pt x="2889333" y="1077797"/>
                  <a:pt x="2879906" y="1074655"/>
                </a:cubicBezTo>
                <a:cubicBezTo>
                  <a:pt x="2835914" y="1068371"/>
                  <a:pt x="2791354" y="1065242"/>
                  <a:pt x="2747930" y="1055802"/>
                </a:cubicBezTo>
                <a:cubicBezTo>
                  <a:pt x="2718800" y="1049469"/>
                  <a:pt x="2692899" y="1027521"/>
                  <a:pt x="2663089" y="1027521"/>
                </a:cubicBezTo>
                <a:cubicBezTo>
                  <a:pt x="2644766" y="1027521"/>
                  <a:pt x="2631666" y="1046375"/>
                  <a:pt x="2615955" y="1055802"/>
                </a:cubicBezTo>
                <a:cubicBezTo>
                  <a:pt x="2593959" y="1049517"/>
                  <a:pt x="2572776" y="1038703"/>
                  <a:pt x="2549967" y="1036948"/>
                </a:cubicBezTo>
                <a:cubicBezTo>
                  <a:pt x="2530910" y="1035482"/>
                  <a:pt x="2512260" y="1049517"/>
                  <a:pt x="2493407" y="1046375"/>
                </a:cubicBezTo>
                <a:cubicBezTo>
                  <a:pt x="2472615" y="1042910"/>
                  <a:pt x="2455700" y="1027522"/>
                  <a:pt x="2436846" y="1018095"/>
                </a:cubicBezTo>
                <a:cubicBezTo>
                  <a:pt x="2424277" y="1021237"/>
                  <a:pt x="2411430" y="1023424"/>
                  <a:pt x="2399139" y="1027521"/>
                </a:cubicBezTo>
                <a:cubicBezTo>
                  <a:pt x="2321905" y="1053265"/>
                  <a:pt x="2365483" y="1067942"/>
                  <a:pt x="2304870" y="970960"/>
                </a:cubicBezTo>
                <a:cubicBezTo>
                  <a:pt x="2292301" y="967818"/>
                  <a:pt x="2280119" y="961534"/>
                  <a:pt x="2267163" y="961534"/>
                </a:cubicBezTo>
                <a:cubicBezTo>
                  <a:pt x="2195195" y="961534"/>
                  <a:pt x="2202290" y="1029820"/>
                  <a:pt x="2172895" y="1093509"/>
                </a:cubicBezTo>
                <a:cubicBezTo>
                  <a:pt x="2157184" y="1084082"/>
                  <a:pt x="2140419" y="1076222"/>
                  <a:pt x="2125761" y="1065229"/>
                </a:cubicBezTo>
                <a:cubicBezTo>
                  <a:pt x="2115096" y="1057230"/>
                  <a:pt x="2109859" y="1031997"/>
                  <a:pt x="2097481" y="1036948"/>
                </a:cubicBezTo>
                <a:cubicBezTo>
                  <a:pt x="2081770" y="1043232"/>
                  <a:pt x="2084912" y="1068371"/>
                  <a:pt x="2078627" y="1084082"/>
                </a:cubicBezTo>
                <a:cubicBezTo>
                  <a:pt x="2040920" y="1096651"/>
                  <a:pt x="2002722" y="1107833"/>
                  <a:pt x="1965506" y="1121789"/>
                </a:cubicBezTo>
                <a:cubicBezTo>
                  <a:pt x="1952348" y="1126723"/>
                  <a:pt x="1937735" y="1130706"/>
                  <a:pt x="1927798" y="1140643"/>
                </a:cubicBezTo>
                <a:cubicBezTo>
                  <a:pt x="1920772" y="1147669"/>
                  <a:pt x="1923198" y="1160237"/>
                  <a:pt x="1918372" y="1168923"/>
                </a:cubicBezTo>
                <a:cubicBezTo>
                  <a:pt x="1907368" y="1188731"/>
                  <a:pt x="1893233" y="1206630"/>
                  <a:pt x="1880664" y="1225484"/>
                </a:cubicBezTo>
                <a:cubicBezTo>
                  <a:pt x="1808408" y="1117100"/>
                  <a:pt x="1864200" y="1220967"/>
                  <a:pt x="1833530" y="1036948"/>
                </a:cubicBezTo>
                <a:cubicBezTo>
                  <a:pt x="1828137" y="1004588"/>
                  <a:pt x="1814677" y="974103"/>
                  <a:pt x="1805250" y="942680"/>
                </a:cubicBezTo>
                <a:cubicBezTo>
                  <a:pt x="1789539" y="955249"/>
                  <a:pt x="1773392" y="967293"/>
                  <a:pt x="1758116" y="980387"/>
                </a:cubicBezTo>
                <a:cubicBezTo>
                  <a:pt x="1729387" y="1005012"/>
                  <a:pt x="1708054" y="1040897"/>
                  <a:pt x="1673275" y="1055802"/>
                </a:cubicBezTo>
                <a:cubicBezTo>
                  <a:pt x="1657722" y="1062468"/>
                  <a:pt x="1641852" y="1043233"/>
                  <a:pt x="1626141" y="1036948"/>
                </a:cubicBezTo>
                <a:cubicBezTo>
                  <a:pt x="1595803" y="1047061"/>
                  <a:pt x="1578124" y="1050682"/>
                  <a:pt x="1550726" y="1074655"/>
                </a:cubicBezTo>
                <a:cubicBezTo>
                  <a:pt x="1538902" y="1085001"/>
                  <a:pt x="1531873" y="1099794"/>
                  <a:pt x="1522446" y="1112363"/>
                </a:cubicBezTo>
                <a:cubicBezTo>
                  <a:pt x="1438219" y="1162898"/>
                  <a:pt x="1504175" y="1144497"/>
                  <a:pt x="1447031" y="1074655"/>
                </a:cubicBezTo>
                <a:cubicBezTo>
                  <a:pt x="1432682" y="1057118"/>
                  <a:pt x="1409324" y="1049517"/>
                  <a:pt x="1390470" y="1036948"/>
                </a:cubicBezTo>
                <a:cubicBezTo>
                  <a:pt x="1377901" y="1046375"/>
                  <a:pt x="1363873" y="1054119"/>
                  <a:pt x="1352763" y="1065229"/>
                </a:cubicBezTo>
                <a:cubicBezTo>
                  <a:pt x="1338536" y="1079456"/>
                  <a:pt x="1333737" y="1104891"/>
                  <a:pt x="1315056" y="1112363"/>
                </a:cubicBezTo>
                <a:cubicBezTo>
                  <a:pt x="1305830" y="1116053"/>
                  <a:pt x="1310073" y="1092970"/>
                  <a:pt x="1305629" y="1084082"/>
                </a:cubicBezTo>
                <a:cubicBezTo>
                  <a:pt x="1300562" y="1073949"/>
                  <a:pt x="1293060" y="1065229"/>
                  <a:pt x="1286776" y="1055802"/>
                </a:cubicBezTo>
                <a:cubicBezTo>
                  <a:pt x="1233628" y="1108948"/>
                  <a:pt x="1280923" y="1057957"/>
                  <a:pt x="1220788" y="1140643"/>
                </a:cubicBezTo>
                <a:cubicBezTo>
                  <a:pt x="1208954" y="1156915"/>
                  <a:pt x="1202169" y="1194140"/>
                  <a:pt x="1183081" y="1187777"/>
                </a:cubicBezTo>
                <a:cubicBezTo>
                  <a:pt x="1161379" y="1180543"/>
                  <a:pt x="1173693" y="1142615"/>
                  <a:pt x="1164227" y="1121789"/>
                </a:cubicBezTo>
                <a:cubicBezTo>
                  <a:pt x="1157726" y="1107486"/>
                  <a:pt x="1145374" y="1096651"/>
                  <a:pt x="1135947" y="1084082"/>
                </a:cubicBezTo>
                <a:cubicBezTo>
                  <a:pt x="1126520" y="1090367"/>
                  <a:pt x="1118274" y="1098958"/>
                  <a:pt x="1107666" y="1102936"/>
                </a:cubicBezTo>
                <a:cubicBezTo>
                  <a:pt x="1092664" y="1108562"/>
                  <a:pt x="1075879" y="1107759"/>
                  <a:pt x="1060532" y="1112363"/>
                </a:cubicBezTo>
                <a:cubicBezTo>
                  <a:pt x="1044324" y="1117225"/>
                  <a:pt x="1029109" y="1124932"/>
                  <a:pt x="1013398" y="1131216"/>
                </a:cubicBezTo>
                <a:cubicBezTo>
                  <a:pt x="1000829" y="1128074"/>
                  <a:pt x="988395" y="1124330"/>
                  <a:pt x="975691" y="1121789"/>
                </a:cubicBezTo>
                <a:cubicBezTo>
                  <a:pt x="956948" y="1118041"/>
                  <a:pt x="938244" y="1112363"/>
                  <a:pt x="919130" y="1112363"/>
                </a:cubicBezTo>
                <a:cubicBezTo>
                  <a:pt x="909193" y="1112363"/>
                  <a:pt x="899872" y="1117625"/>
                  <a:pt x="890850" y="1121789"/>
                </a:cubicBezTo>
                <a:cubicBezTo>
                  <a:pt x="858952" y="1136511"/>
                  <a:pt x="828005" y="1153212"/>
                  <a:pt x="796582" y="1168923"/>
                </a:cubicBezTo>
                <a:cubicBezTo>
                  <a:pt x="777445" y="1164139"/>
                  <a:pt x="749529" y="1158185"/>
                  <a:pt x="730594" y="1150070"/>
                </a:cubicBezTo>
                <a:cubicBezTo>
                  <a:pt x="717678" y="1144534"/>
                  <a:pt x="706218" y="1135660"/>
                  <a:pt x="692887" y="1131216"/>
                </a:cubicBezTo>
                <a:cubicBezTo>
                  <a:pt x="677687" y="1126149"/>
                  <a:pt x="661464" y="1124931"/>
                  <a:pt x="645753" y="1121789"/>
                </a:cubicBezTo>
                <a:cubicBezTo>
                  <a:pt x="645753" y="1121789"/>
                  <a:pt x="594814" y="1175928"/>
                  <a:pt x="560912" y="1178350"/>
                </a:cubicBezTo>
                <a:cubicBezTo>
                  <a:pt x="538749" y="1179933"/>
                  <a:pt x="529489" y="1146927"/>
                  <a:pt x="513778" y="1131216"/>
                </a:cubicBezTo>
                <a:cubicBezTo>
                  <a:pt x="427168" y="1188956"/>
                  <a:pt x="532985" y="1110051"/>
                  <a:pt x="476070" y="1178350"/>
                </a:cubicBezTo>
                <a:cubicBezTo>
                  <a:pt x="466012" y="1190420"/>
                  <a:pt x="450932" y="1197204"/>
                  <a:pt x="438363" y="1206631"/>
                </a:cubicBezTo>
                <a:cubicBezTo>
                  <a:pt x="425794" y="1197204"/>
                  <a:pt x="415898" y="1182161"/>
                  <a:pt x="400656" y="1178350"/>
                </a:cubicBezTo>
                <a:cubicBezTo>
                  <a:pt x="334505" y="1161812"/>
                  <a:pt x="383471" y="1239080"/>
                  <a:pt x="344095" y="1140643"/>
                </a:cubicBezTo>
                <a:cubicBezTo>
                  <a:pt x="331526" y="1150070"/>
                  <a:pt x="317497" y="1157814"/>
                  <a:pt x="306388" y="1168923"/>
                </a:cubicBezTo>
                <a:cubicBezTo>
                  <a:pt x="268680" y="1206631"/>
                  <a:pt x="306388" y="1225485"/>
                  <a:pt x="249827" y="1140643"/>
                </a:cubicBezTo>
                <a:cubicBezTo>
                  <a:pt x="234116" y="1150070"/>
                  <a:pt x="220903" y="1166900"/>
                  <a:pt x="202693" y="1168923"/>
                </a:cubicBezTo>
                <a:cubicBezTo>
                  <a:pt x="102228" y="1180086"/>
                  <a:pt x="219106" y="1113991"/>
                  <a:pt x="136706" y="1168923"/>
                </a:cubicBezTo>
                <a:cubicBezTo>
                  <a:pt x="127279" y="1153212"/>
                  <a:pt x="116619" y="1138177"/>
                  <a:pt x="108425" y="1121789"/>
                </a:cubicBezTo>
                <a:cubicBezTo>
                  <a:pt x="103981" y="1112901"/>
                  <a:pt x="107885" y="1089065"/>
                  <a:pt x="98998" y="1093509"/>
                </a:cubicBezTo>
                <a:cubicBezTo>
                  <a:pt x="87410" y="1099303"/>
                  <a:pt x="96439" y="1120230"/>
                  <a:pt x="89572" y="1131216"/>
                </a:cubicBezTo>
                <a:cubicBezTo>
                  <a:pt x="80151" y="1146290"/>
                  <a:pt x="64433" y="1156354"/>
                  <a:pt x="51864" y="1168923"/>
                </a:cubicBezTo>
                <a:cubicBezTo>
                  <a:pt x="41346" y="1166294"/>
                  <a:pt x="31510" y="1162599"/>
                  <a:pt x="22195" y="1159132"/>
                </a:cubicBezTo>
                <a:lnTo>
                  <a:pt x="0" y="1152081"/>
                </a:lnTo>
                <a:close/>
              </a:path>
            </a:pathLst>
          </a:custGeom>
          <a:solidFill>
            <a:schemeClr val="bg1"/>
          </a:solidFill>
          <a:ln w="12700" algn="ctr">
            <a:solidFill>
              <a:schemeClr val="bg2">
                <a:lumMod val="75000"/>
              </a:schemeClr>
            </a:solidFill>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r>
              <a:rPr lang="en-US" sz="1000" dirty="0">
                <a:latin typeface="ADLaM Display" panose="020F0502020204030204" pitchFamily="2" charset="0"/>
                <a:ea typeface="ADLaM Display" panose="020F0502020204030204" pitchFamily="2" charset="0"/>
                <a:cs typeface="ADLaM Display" panose="020F0502020204030204" pitchFamily="2" charset="0"/>
              </a:rPr>
              <a:t>Bloomberg</a:t>
            </a:r>
          </a:p>
          <a:p>
            <a:pPr algn="l"/>
            <a:r>
              <a:rPr lang="en-US" sz="1000" dirty="0">
                <a:latin typeface="ADLaM Display" panose="020F0502020204030204" pitchFamily="2" charset="0"/>
                <a:ea typeface="ADLaM Display" panose="020F0502020204030204" pitchFamily="2" charset="0"/>
                <a:cs typeface="ADLaM Display" panose="020F0502020204030204" pitchFamily="2" charset="0"/>
              </a:rPr>
              <a:t>June 02 2021</a:t>
            </a:r>
            <a:br>
              <a:rPr lang="en-US" sz="1000" dirty="0">
                <a:latin typeface="ADLaM Display" panose="020F0502020204030204" pitchFamily="2" charset="0"/>
                <a:ea typeface="ADLaM Display" panose="020F0502020204030204" pitchFamily="2" charset="0"/>
                <a:cs typeface="ADLaM Display" panose="020F0502020204030204" pitchFamily="2" charset="0"/>
              </a:rPr>
            </a:br>
            <a:r>
              <a:rPr lang="en-US" sz="1100" b="1" i="0" dirty="0">
                <a:solidFill>
                  <a:srgbClr val="FF0000"/>
                </a:solidFill>
                <a:effectLst/>
                <a:latin typeface="BWHaasGroteskWeb"/>
              </a:rPr>
              <a:t>Hackers Breached Colonial Pipeline Using Compromised Password</a:t>
            </a:r>
          </a:p>
          <a:p>
            <a:pPr algn="l">
              <a:buFont typeface="Arial" panose="020B0604020202020204" pitchFamily="34" charset="0"/>
              <a:buChar char="•"/>
            </a:pPr>
            <a:r>
              <a:rPr lang="en-US" sz="1000" b="0" i="0" dirty="0">
                <a:solidFill>
                  <a:srgbClr val="000000"/>
                </a:solidFill>
                <a:effectLst/>
                <a:latin typeface="+mj-lt"/>
              </a:rPr>
              <a:t>Investigators suspect hackers got password from dark web leak</a:t>
            </a:r>
          </a:p>
          <a:p>
            <a:pPr algn="l">
              <a:buFont typeface="Arial" panose="020B0604020202020204" pitchFamily="34" charset="0"/>
              <a:buChar char="•"/>
            </a:pPr>
            <a:r>
              <a:rPr lang="en-US" sz="1000" b="0" i="0" dirty="0">
                <a:solidFill>
                  <a:srgbClr val="000000"/>
                </a:solidFill>
                <a:effectLst/>
                <a:latin typeface="+mj-lt"/>
              </a:rPr>
              <a:t>Colonial CEO hopes U.S. goes after criminal hackers abroad</a:t>
            </a:r>
          </a:p>
          <a:p>
            <a:pPr algn="ctr">
              <a:lnSpc>
                <a:spcPct val="80000"/>
              </a:lnSpc>
              <a:spcBef>
                <a:spcPts val="1200"/>
              </a:spcBef>
              <a:spcAft>
                <a:spcPts val="0"/>
              </a:spcAft>
              <a:buSzPct val="115000"/>
            </a:pPr>
            <a:endParaRPr lang="en-US" sz="2400" dirty="0" err="1">
              <a:latin typeface="+mn-lt"/>
            </a:endParaRPr>
          </a:p>
        </p:txBody>
      </p:sp>
      <p:sp>
        <p:nvSpPr>
          <p:cNvPr id="18" name="Freeform: Shape 17">
            <a:extLst>
              <a:ext uri="{FF2B5EF4-FFF2-40B4-BE49-F238E27FC236}">
                <a16:creationId xmlns:a16="http://schemas.microsoft.com/office/drawing/2014/main" id="{83905876-EEC2-DDEC-7CE0-5DCC9D3C1327}"/>
              </a:ext>
            </a:extLst>
          </p:cNvPr>
          <p:cNvSpPr/>
          <p:nvPr/>
        </p:nvSpPr>
        <p:spPr bwMode="auto">
          <a:xfrm>
            <a:off x="5582358" y="4063835"/>
            <a:ext cx="2719560" cy="2003155"/>
          </a:xfrm>
          <a:custGeom>
            <a:avLst/>
            <a:gdLst>
              <a:gd name="connsiteX0" fmla="*/ 0 w 3935708"/>
              <a:gd name="connsiteY0" fmla="*/ 0 h 1231203"/>
              <a:gd name="connsiteX1" fmla="*/ 3935708 w 3935708"/>
              <a:gd name="connsiteY1" fmla="*/ 0 h 1231203"/>
              <a:gd name="connsiteX2" fmla="*/ 3935708 w 3935708"/>
              <a:gd name="connsiteY2" fmla="*/ 1191791 h 1231203"/>
              <a:gd name="connsiteX3" fmla="*/ 3926281 w 3935708"/>
              <a:gd name="connsiteY3" fmla="*/ 1197204 h 1231203"/>
              <a:gd name="connsiteX4" fmla="*/ 3907427 w 3935708"/>
              <a:gd name="connsiteY4" fmla="*/ 1225484 h 1231203"/>
              <a:gd name="connsiteX5" fmla="*/ 3884152 w 3935708"/>
              <a:gd name="connsiteY5" fmla="*/ 1231203 h 1231203"/>
              <a:gd name="connsiteX6" fmla="*/ 3770254 w 3935708"/>
              <a:gd name="connsiteY6" fmla="*/ 1231203 h 1231203"/>
              <a:gd name="connsiteX7" fmla="*/ 3747172 w 3935708"/>
              <a:gd name="connsiteY7" fmla="*/ 1216057 h 1231203"/>
              <a:gd name="connsiteX8" fmla="*/ 3662330 w 3935708"/>
              <a:gd name="connsiteY8" fmla="*/ 1178350 h 1231203"/>
              <a:gd name="connsiteX9" fmla="*/ 3634050 w 3935708"/>
              <a:gd name="connsiteY9" fmla="*/ 1168923 h 1231203"/>
              <a:gd name="connsiteX10" fmla="*/ 3605769 w 3935708"/>
              <a:gd name="connsiteY10" fmla="*/ 1121789 h 1231203"/>
              <a:gd name="connsiteX11" fmla="*/ 3549209 w 3935708"/>
              <a:gd name="connsiteY11" fmla="*/ 1055802 h 1231203"/>
              <a:gd name="connsiteX12" fmla="*/ 3454941 w 3935708"/>
              <a:gd name="connsiteY12" fmla="*/ 1084082 h 1231203"/>
              <a:gd name="connsiteX13" fmla="*/ 3407807 w 3935708"/>
              <a:gd name="connsiteY13" fmla="*/ 1055802 h 1231203"/>
              <a:gd name="connsiteX14" fmla="*/ 3360673 w 3935708"/>
              <a:gd name="connsiteY14" fmla="*/ 1065229 h 1231203"/>
              <a:gd name="connsiteX15" fmla="*/ 3294685 w 3935708"/>
              <a:gd name="connsiteY15" fmla="*/ 1074655 h 1231203"/>
              <a:gd name="connsiteX16" fmla="*/ 3228697 w 3935708"/>
              <a:gd name="connsiteY16" fmla="*/ 1055802 h 1231203"/>
              <a:gd name="connsiteX17" fmla="*/ 3143856 w 3935708"/>
              <a:gd name="connsiteY17" fmla="*/ 1102936 h 1231203"/>
              <a:gd name="connsiteX18" fmla="*/ 3077868 w 3935708"/>
              <a:gd name="connsiteY18" fmla="*/ 1121789 h 1231203"/>
              <a:gd name="connsiteX19" fmla="*/ 3021308 w 3935708"/>
              <a:gd name="connsiteY19" fmla="*/ 1036948 h 1231203"/>
              <a:gd name="connsiteX20" fmla="*/ 2993027 w 3935708"/>
              <a:gd name="connsiteY20" fmla="*/ 1008668 h 1231203"/>
              <a:gd name="connsiteX21" fmla="*/ 2955320 w 3935708"/>
              <a:gd name="connsiteY21" fmla="*/ 1018095 h 1231203"/>
              <a:gd name="connsiteX22" fmla="*/ 2908186 w 3935708"/>
              <a:gd name="connsiteY22" fmla="*/ 1084082 h 1231203"/>
              <a:gd name="connsiteX23" fmla="*/ 2879906 w 3935708"/>
              <a:gd name="connsiteY23" fmla="*/ 1074655 h 1231203"/>
              <a:gd name="connsiteX24" fmla="*/ 2747930 w 3935708"/>
              <a:gd name="connsiteY24" fmla="*/ 1055802 h 1231203"/>
              <a:gd name="connsiteX25" fmla="*/ 2663089 w 3935708"/>
              <a:gd name="connsiteY25" fmla="*/ 1027521 h 1231203"/>
              <a:gd name="connsiteX26" fmla="*/ 2615955 w 3935708"/>
              <a:gd name="connsiteY26" fmla="*/ 1055802 h 1231203"/>
              <a:gd name="connsiteX27" fmla="*/ 2549967 w 3935708"/>
              <a:gd name="connsiteY27" fmla="*/ 1036948 h 1231203"/>
              <a:gd name="connsiteX28" fmla="*/ 2493407 w 3935708"/>
              <a:gd name="connsiteY28" fmla="*/ 1046375 h 1231203"/>
              <a:gd name="connsiteX29" fmla="*/ 2436846 w 3935708"/>
              <a:gd name="connsiteY29" fmla="*/ 1018095 h 1231203"/>
              <a:gd name="connsiteX30" fmla="*/ 2399139 w 3935708"/>
              <a:gd name="connsiteY30" fmla="*/ 1027521 h 1231203"/>
              <a:gd name="connsiteX31" fmla="*/ 2304870 w 3935708"/>
              <a:gd name="connsiteY31" fmla="*/ 970960 h 1231203"/>
              <a:gd name="connsiteX32" fmla="*/ 2267163 w 3935708"/>
              <a:gd name="connsiteY32" fmla="*/ 961534 h 1231203"/>
              <a:gd name="connsiteX33" fmla="*/ 2172895 w 3935708"/>
              <a:gd name="connsiteY33" fmla="*/ 1093509 h 1231203"/>
              <a:gd name="connsiteX34" fmla="*/ 2125761 w 3935708"/>
              <a:gd name="connsiteY34" fmla="*/ 1065229 h 1231203"/>
              <a:gd name="connsiteX35" fmla="*/ 2097481 w 3935708"/>
              <a:gd name="connsiteY35" fmla="*/ 1036948 h 1231203"/>
              <a:gd name="connsiteX36" fmla="*/ 2078627 w 3935708"/>
              <a:gd name="connsiteY36" fmla="*/ 1084082 h 1231203"/>
              <a:gd name="connsiteX37" fmla="*/ 1965506 w 3935708"/>
              <a:gd name="connsiteY37" fmla="*/ 1121789 h 1231203"/>
              <a:gd name="connsiteX38" fmla="*/ 1927798 w 3935708"/>
              <a:gd name="connsiteY38" fmla="*/ 1140643 h 1231203"/>
              <a:gd name="connsiteX39" fmla="*/ 1918372 w 3935708"/>
              <a:gd name="connsiteY39" fmla="*/ 1168923 h 1231203"/>
              <a:gd name="connsiteX40" fmla="*/ 1880664 w 3935708"/>
              <a:gd name="connsiteY40" fmla="*/ 1225484 h 1231203"/>
              <a:gd name="connsiteX41" fmla="*/ 1833530 w 3935708"/>
              <a:gd name="connsiteY41" fmla="*/ 1036948 h 1231203"/>
              <a:gd name="connsiteX42" fmla="*/ 1805250 w 3935708"/>
              <a:gd name="connsiteY42" fmla="*/ 942680 h 1231203"/>
              <a:gd name="connsiteX43" fmla="*/ 1758116 w 3935708"/>
              <a:gd name="connsiteY43" fmla="*/ 980387 h 1231203"/>
              <a:gd name="connsiteX44" fmla="*/ 1673275 w 3935708"/>
              <a:gd name="connsiteY44" fmla="*/ 1055802 h 1231203"/>
              <a:gd name="connsiteX45" fmla="*/ 1626141 w 3935708"/>
              <a:gd name="connsiteY45" fmla="*/ 1036948 h 1231203"/>
              <a:gd name="connsiteX46" fmla="*/ 1550726 w 3935708"/>
              <a:gd name="connsiteY46" fmla="*/ 1074655 h 1231203"/>
              <a:gd name="connsiteX47" fmla="*/ 1522446 w 3935708"/>
              <a:gd name="connsiteY47" fmla="*/ 1112363 h 1231203"/>
              <a:gd name="connsiteX48" fmla="*/ 1447031 w 3935708"/>
              <a:gd name="connsiteY48" fmla="*/ 1074655 h 1231203"/>
              <a:gd name="connsiteX49" fmla="*/ 1390470 w 3935708"/>
              <a:gd name="connsiteY49" fmla="*/ 1036948 h 1231203"/>
              <a:gd name="connsiteX50" fmla="*/ 1352763 w 3935708"/>
              <a:gd name="connsiteY50" fmla="*/ 1065229 h 1231203"/>
              <a:gd name="connsiteX51" fmla="*/ 1315056 w 3935708"/>
              <a:gd name="connsiteY51" fmla="*/ 1112363 h 1231203"/>
              <a:gd name="connsiteX52" fmla="*/ 1305629 w 3935708"/>
              <a:gd name="connsiteY52" fmla="*/ 1084082 h 1231203"/>
              <a:gd name="connsiteX53" fmla="*/ 1286776 w 3935708"/>
              <a:gd name="connsiteY53" fmla="*/ 1055802 h 1231203"/>
              <a:gd name="connsiteX54" fmla="*/ 1220788 w 3935708"/>
              <a:gd name="connsiteY54" fmla="*/ 1140643 h 1231203"/>
              <a:gd name="connsiteX55" fmla="*/ 1183081 w 3935708"/>
              <a:gd name="connsiteY55" fmla="*/ 1187777 h 1231203"/>
              <a:gd name="connsiteX56" fmla="*/ 1164227 w 3935708"/>
              <a:gd name="connsiteY56" fmla="*/ 1121789 h 1231203"/>
              <a:gd name="connsiteX57" fmla="*/ 1135947 w 3935708"/>
              <a:gd name="connsiteY57" fmla="*/ 1084082 h 1231203"/>
              <a:gd name="connsiteX58" fmla="*/ 1107666 w 3935708"/>
              <a:gd name="connsiteY58" fmla="*/ 1102936 h 1231203"/>
              <a:gd name="connsiteX59" fmla="*/ 1060532 w 3935708"/>
              <a:gd name="connsiteY59" fmla="*/ 1112363 h 1231203"/>
              <a:gd name="connsiteX60" fmla="*/ 1013398 w 3935708"/>
              <a:gd name="connsiteY60" fmla="*/ 1131216 h 1231203"/>
              <a:gd name="connsiteX61" fmla="*/ 975691 w 3935708"/>
              <a:gd name="connsiteY61" fmla="*/ 1121789 h 1231203"/>
              <a:gd name="connsiteX62" fmla="*/ 919130 w 3935708"/>
              <a:gd name="connsiteY62" fmla="*/ 1112363 h 1231203"/>
              <a:gd name="connsiteX63" fmla="*/ 890850 w 3935708"/>
              <a:gd name="connsiteY63" fmla="*/ 1121789 h 1231203"/>
              <a:gd name="connsiteX64" fmla="*/ 796582 w 3935708"/>
              <a:gd name="connsiteY64" fmla="*/ 1168923 h 1231203"/>
              <a:gd name="connsiteX65" fmla="*/ 730594 w 3935708"/>
              <a:gd name="connsiteY65" fmla="*/ 1150070 h 1231203"/>
              <a:gd name="connsiteX66" fmla="*/ 692887 w 3935708"/>
              <a:gd name="connsiteY66" fmla="*/ 1131216 h 1231203"/>
              <a:gd name="connsiteX67" fmla="*/ 645753 w 3935708"/>
              <a:gd name="connsiteY67" fmla="*/ 1121789 h 1231203"/>
              <a:gd name="connsiteX68" fmla="*/ 560912 w 3935708"/>
              <a:gd name="connsiteY68" fmla="*/ 1178350 h 1231203"/>
              <a:gd name="connsiteX69" fmla="*/ 513778 w 3935708"/>
              <a:gd name="connsiteY69" fmla="*/ 1131216 h 1231203"/>
              <a:gd name="connsiteX70" fmla="*/ 476070 w 3935708"/>
              <a:gd name="connsiteY70" fmla="*/ 1178350 h 1231203"/>
              <a:gd name="connsiteX71" fmla="*/ 438363 w 3935708"/>
              <a:gd name="connsiteY71" fmla="*/ 1206631 h 1231203"/>
              <a:gd name="connsiteX72" fmla="*/ 400656 w 3935708"/>
              <a:gd name="connsiteY72" fmla="*/ 1178350 h 1231203"/>
              <a:gd name="connsiteX73" fmla="*/ 344095 w 3935708"/>
              <a:gd name="connsiteY73" fmla="*/ 1140643 h 1231203"/>
              <a:gd name="connsiteX74" fmla="*/ 306388 w 3935708"/>
              <a:gd name="connsiteY74" fmla="*/ 1168923 h 1231203"/>
              <a:gd name="connsiteX75" fmla="*/ 249827 w 3935708"/>
              <a:gd name="connsiteY75" fmla="*/ 1140643 h 1231203"/>
              <a:gd name="connsiteX76" fmla="*/ 202693 w 3935708"/>
              <a:gd name="connsiteY76" fmla="*/ 1168923 h 1231203"/>
              <a:gd name="connsiteX77" fmla="*/ 136706 w 3935708"/>
              <a:gd name="connsiteY77" fmla="*/ 1168923 h 1231203"/>
              <a:gd name="connsiteX78" fmla="*/ 108425 w 3935708"/>
              <a:gd name="connsiteY78" fmla="*/ 1121789 h 1231203"/>
              <a:gd name="connsiteX79" fmla="*/ 98998 w 3935708"/>
              <a:gd name="connsiteY79" fmla="*/ 1093509 h 1231203"/>
              <a:gd name="connsiteX80" fmla="*/ 89572 w 3935708"/>
              <a:gd name="connsiteY80" fmla="*/ 1131216 h 1231203"/>
              <a:gd name="connsiteX81" fmla="*/ 51864 w 3935708"/>
              <a:gd name="connsiteY81" fmla="*/ 1168923 h 1231203"/>
              <a:gd name="connsiteX82" fmla="*/ 22195 w 3935708"/>
              <a:gd name="connsiteY82" fmla="*/ 1159132 h 1231203"/>
              <a:gd name="connsiteX83" fmla="*/ 0 w 3935708"/>
              <a:gd name="connsiteY83" fmla="*/ 1152081 h 1231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3935708" h="1231203">
                <a:moveTo>
                  <a:pt x="0" y="0"/>
                </a:moveTo>
                <a:lnTo>
                  <a:pt x="3935708" y="0"/>
                </a:lnTo>
                <a:lnTo>
                  <a:pt x="3935708" y="1191791"/>
                </a:lnTo>
                <a:lnTo>
                  <a:pt x="3926281" y="1197204"/>
                </a:lnTo>
                <a:cubicBezTo>
                  <a:pt x="3917577" y="1204457"/>
                  <a:pt x="3918418" y="1222736"/>
                  <a:pt x="3907427" y="1225484"/>
                </a:cubicBezTo>
                <a:lnTo>
                  <a:pt x="3884152" y="1231203"/>
                </a:lnTo>
                <a:lnTo>
                  <a:pt x="3770254" y="1231203"/>
                </a:lnTo>
                <a:lnTo>
                  <a:pt x="3747172" y="1216057"/>
                </a:lnTo>
                <a:cubicBezTo>
                  <a:pt x="3683474" y="1194826"/>
                  <a:pt x="3760489" y="1221977"/>
                  <a:pt x="3662330" y="1178350"/>
                </a:cubicBezTo>
                <a:cubicBezTo>
                  <a:pt x="3653250" y="1174314"/>
                  <a:pt x="3641076" y="1175949"/>
                  <a:pt x="3634050" y="1168923"/>
                </a:cubicBezTo>
                <a:cubicBezTo>
                  <a:pt x="3621094" y="1155967"/>
                  <a:pt x="3615480" y="1137326"/>
                  <a:pt x="3605769" y="1121789"/>
                </a:cubicBezTo>
                <a:cubicBezTo>
                  <a:pt x="3581840" y="1083503"/>
                  <a:pt x="3587421" y="1094014"/>
                  <a:pt x="3549209" y="1055802"/>
                </a:cubicBezTo>
                <a:cubicBezTo>
                  <a:pt x="3421435" y="1004691"/>
                  <a:pt x="3592838" y="1056502"/>
                  <a:pt x="3454941" y="1084082"/>
                </a:cubicBezTo>
                <a:cubicBezTo>
                  <a:pt x="3436974" y="1087675"/>
                  <a:pt x="3423518" y="1065229"/>
                  <a:pt x="3407807" y="1055802"/>
                </a:cubicBezTo>
                <a:cubicBezTo>
                  <a:pt x="3392096" y="1058944"/>
                  <a:pt x="3375259" y="1058599"/>
                  <a:pt x="3360673" y="1065229"/>
                </a:cubicBezTo>
                <a:cubicBezTo>
                  <a:pt x="3291863" y="1096506"/>
                  <a:pt x="3313023" y="1129669"/>
                  <a:pt x="3294685" y="1074655"/>
                </a:cubicBezTo>
                <a:cubicBezTo>
                  <a:pt x="3272689" y="1068371"/>
                  <a:pt x="3251506" y="1054047"/>
                  <a:pt x="3228697" y="1055802"/>
                </a:cubicBezTo>
                <a:cubicBezTo>
                  <a:pt x="3209846" y="1057252"/>
                  <a:pt x="3163960" y="1089533"/>
                  <a:pt x="3143856" y="1102936"/>
                </a:cubicBezTo>
                <a:cubicBezTo>
                  <a:pt x="3121860" y="1109220"/>
                  <a:pt x="3098010" y="1132635"/>
                  <a:pt x="3077868" y="1121789"/>
                </a:cubicBezTo>
                <a:cubicBezTo>
                  <a:pt x="3047942" y="1105675"/>
                  <a:pt x="3041701" y="1064139"/>
                  <a:pt x="3021308" y="1036948"/>
                </a:cubicBezTo>
                <a:cubicBezTo>
                  <a:pt x="3013309" y="1026283"/>
                  <a:pt x="3002454" y="1018095"/>
                  <a:pt x="2993027" y="1008668"/>
                </a:cubicBezTo>
                <a:cubicBezTo>
                  <a:pt x="2980458" y="1011810"/>
                  <a:pt x="2966100" y="1010908"/>
                  <a:pt x="2955320" y="1018095"/>
                </a:cubicBezTo>
                <a:cubicBezTo>
                  <a:pt x="2916389" y="1044049"/>
                  <a:pt x="2959020" y="1058665"/>
                  <a:pt x="2908186" y="1084082"/>
                </a:cubicBezTo>
                <a:cubicBezTo>
                  <a:pt x="2899298" y="1088526"/>
                  <a:pt x="2889333" y="1077797"/>
                  <a:pt x="2879906" y="1074655"/>
                </a:cubicBezTo>
                <a:cubicBezTo>
                  <a:pt x="2835914" y="1068371"/>
                  <a:pt x="2791354" y="1065242"/>
                  <a:pt x="2747930" y="1055802"/>
                </a:cubicBezTo>
                <a:cubicBezTo>
                  <a:pt x="2718800" y="1049469"/>
                  <a:pt x="2692899" y="1027521"/>
                  <a:pt x="2663089" y="1027521"/>
                </a:cubicBezTo>
                <a:cubicBezTo>
                  <a:pt x="2644766" y="1027521"/>
                  <a:pt x="2631666" y="1046375"/>
                  <a:pt x="2615955" y="1055802"/>
                </a:cubicBezTo>
                <a:cubicBezTo>
                  <a:pt x="2593959" y="1049517"/>
                  <a:pt x="2572776" y="1038703"/>
                  <a:pt x="2549967" y="1036948"/>
                </a:cubicBezTo>
                <a:cubicBezTo>
                  <a:pt x="2530910" y="1035482"/>
                  <a:pt x="2512260" y="1049517"/>
                  <a:pt x="2493407" y="1046375"/>
                </a:cubicBezTo>
                <a:cubicBezTo>
                  <a:pt x="2472615" y="1042910"/>
                  <a:pt x="2455700" y="1027522"/>
                  <a:pt x="2436846" y="1018095"/>
                </a:cubicBezTo>
                <a:cubicBezTo>
                  <a:pt x="2424277" y="1021237"/>
                  <a:pt x="2411430" y="1023424"/>
                  <a:pt x="2399139" y="1027521"/>
                </a:cubicBezTo>
                <a:cubicBezTo>
                  <a:pt x="2321905" y="1053265"/>
                  <a:pt x="2365483" y="1067942"/>
                  <a:pt x="2304870" y="970960"/>
                </a:cubicBezTo>
                <a:cubicBezTo>
                  <a:pt x="2292301" y="967818"/>
                  <a:pt x="2280119" y="961534"/>
                  <a:pt x="2267163" y="961534"/>
                </a:cubicBezTo>
                <a:cubicBezTo>
                  <a:pt x="2195195" y="961534"/>
                  <a:pt x="2202290" y="1029820"/>
                  <a:pt x="2172895" y="1093509"/>
                </a:cubicBezTo>
                <a:cubicBezTo>
                  <a:pt x="2157184" y="1084082"/>
                  <a:pt x="2140419" y="1076222"/>
                  <a:pt x="2125761" y="1065229"/>
                </a:cubicBezTo>
                <a:cubicBezTo>
                  <a:pt x="2115096" y="1057230"/>
                  <a:pt x="2109859" y="1031997"/>
                  <a:pt x="2097481" y="1036948"/>
                </a:cubicBezTo>
                <a:cubicBezTo>
                  <a:pt x="2081770" y="1043232"/>
                  <a:pt x="2084912" y="1068371"/>
                  <a:pt x="2078627" y="1084082"/>
                </a:cubicBezTo>
                <a:cubicBezTo>
                  <a:pt x="2040920" y="1096651"/>
                  <a:pt x="2002722" y="1107833"/>
                  <a:pt x="1965506" y="1121789"/>
                </a:cubicBezTo>
                <a:cubicBezTo>
                  <a:pt x="1952348" y="1126723"/>
                  <a:pt x="1937735" y="1130706"/>
                  <a:pt x="1927798" y="1140643"/>
                </a:cubicBezTo>
                <a:cubicBezTo>
                  <a:pt x="1920772" y="1147669"/>
                  <a:pt x="1923198" y="1160237"/>
                  <a:pt x="1918372" y="1168923"/>
                </a:cubicBezTo>
                <a:cubicBezTo>
                  <a:pt x="1907368" y="1188731"/>
                  <a:pt x="1893233" y="1206630"/>
                  <a:pt x="1880664" y="1225484"/>
                </a:cubicBezTo>
                <a:cubicBezTo>
                  <a:pt x="1808408" y="1117100"/>
                  <a:pt x="1864200" y="1220967"/>
                  <a:pt x="1833530" y="1036948"/>
                </a:cubicBezTo>
                <a:cubicBezTo>
                  <a:pt x="1828137" y="1004588"/>
                  <a:pt x="1814677" y="974103"/>
                  <a:pt x="1805250" y="942680"/>
                </a:cubicBezTo>
                <a:cubicBezTo>
                  <a:pt x="1789539" y="955249"/>
                  <a:pt x="1773392" y="967293"/>
                  <a:pt x="1758116" y="980387"/>
                </a:cubicBezTo>
                <a:cubicBezTo>
                  <a:pt x="1729387" y="1005012"/>
                  <a:pt x="1708054" y="1040897"/>
                  <a:pt x="1673275" y="1055802"/>
                </a:cubicBezTo>
                <a:cubicBezTo>
                  <a:pt x="1657722" y="1062468"/>
                  <a:pt x="1641852" y="1043233"/>
                  <a:pt x="1626141" y="1036948"/>
                </a:cubicBezTo>
                <a:cubicBezTo>
                  <a:pt x="1595803" y="1047061"/>
                  <a:pt x="1578124" y="1050682"/>
                  <a:pt x="1550726" y="1074655"/>
                </a:cubicBezTo>
                <a:cubicBezTo>
                  <a:pt x="1538902" y="1085001"/>
                  <a:pt x="1531873" y="1099794"/>
                  <a:pt x="1522446" y="1112363"/>
                </a:cubicBezTo>
                <a:cubicBezTo>
                  <a:pt x="1438219" y="1162898"/>
                  <a:pt x="1504175" y="1144497"/>
                  <a:pt x="1447031" y="1074655"/>
                </a:cubicBezTo>
                <a:cubicBezTo>
                  <a:pt x="1432682" y="1057118"/>
                  <a:pt x="1409324" y="1049517"/>
                  <a:pt x="1390470" y="1036948"/>
                </a:cubicBezTo>
                <a:cubicBezTo>
                  <a:pt x="1377901" y="1046375"/>
                  <a:pt x="1363873" y="1054119"/>
                  <a:pt x="1352763" y="1065229"/>
                </a:cubicBezTo>
                <a:cubicBezTo>
                  <a:pt x="1338536" y="1079456"/>
                  <a:pt x="1333737" y="1104891"/>
                  <a:pt x="1315056" y="1112363"/>
                </a:cubicBezTo>
                <a:cubicBezTo>
                  <a:pt x="1305830" y="1116053"/>
                  <a:pt x="1310073" y="1092970"/>
                  <a:pt x="1305629" y="1084082"/>
                </a:cubicBezTo>
                <a:cubicBezTo>
                  <a:pt x="1300562" y="1073949"/>
                  <a:pt x="1293060" y="1065229"/>
                  <a:pt x="1286776" y="1055802"/>
                </a:cubicBezTo>
                <a:cubicBezTo>
                  <a:pt x="1233628" y="1108948"/>
                  <a:pt x="1280923" y="1057957"/>
                  <a:pt x="1220788" y="1140643"/>
                </a:cubicBezTo>
                <a:cubicBezTo>
                  <a:pt x="1208954" y="1156915"/>
                  <a:pt x="1202169" y="1194140"/>
                  <a:pt x="1183081" y="1187777"/>
                </a:cubicBezTo>
                <a:cubicBezTo>
                  <a:pt x="1161379" y="1180543"/>
                  <a:pt x="1173693" y="1142615"/>
                  <a:pt x="1164227" y="1121789"/>
                </a:cubicBezTo>
                <a:cubicBezTo>
                  <a:pt x="1157726" y="1107486"/>
                  <a:pt x="1145374" y="1096651"/>
                  <a:pt x="1135947" y="1084082"/>
                </a:cubicBezTo>
                <a:cubicBezTo>
                  <a:pt x="1126520" y="1090367"/>
                  <a:pt x="1118274" y="1098958"/>
                  <a:pt x="1107666" y="1102936"/>
                </a:cubicBezTo>
                <a:cubicBezTo>
                  <a:pt x="1092664" y="1108562"/>
                  <a:pt x="1075879" y="1107759"/>
                  <a:pt x="1060532" y="1112363"/>
                </a:cubicBezTo>
                <a:cubicBezTo>
                  <a:pt x="1044324" y="1117225"/>
                  <a:pt x="1029109" y="1124932"/>
                  <a:pt x="1013398" y="1131216"/>
                </a:cubicBezTo>
                <a:cubicBezTo>
                  <a:pt x="1000829" y="1128074"/>
                  <a:pt x="988395" y="1124330"/>
                  <a:pt x="975691" y="1121789"/>
                </a:cubicBezTo>
                <a:cubicBezTo>
                  <a:pt x="956948" y="1118041"/>
                  <a:pt x="938244" y="1112363"/>
                  <a:pt x="919130" y="1112363"/>
                </a:cubicBezTo>
                <a:cubicBezTo>
                  <a:pt x="909193" y="1112363"/>
                  <a:pt x="899872" y="1117625"/>
                  <a:pt x="890850" y="1121789"/>
                </a:cubicBezTo>
                <a:cubicBezTo>
                  <a:pt x="858952" y="1136511"/>
                  <a:pt x="828005" y="1153212"/>
                  <a:pt x="796582" y="1168923"/>
                </a:cubicBezTo>
                <a:cubicBezTo>
                  <a:pt x="777445" y="1164139"/>
                  <a:pt x="749529" y="1158185"/>
                  <a:pt x="730594" y="1150070"/>
                </a:cubicBezTo>
                <a:cubicBezTo>
                  <a:pt x="717678" y="1144534"/>
                  <a:pt x="706218" y="1135660"/>
                  <a:pt x="692887" y="1131216"/>
                </a:cubicBezTo>
                <a:cubicBezTo>
                  <a:pt x="677687" y="1126149"/>
                  <a:pt x="661464" y="1124931"/>
                  <a:pt x="645753" y="1121789"/>
                </a:cubicBezTo>
                <a:cubicBezTo>
                  <a:pt x="645753" y="1121789"/>
                  <a:pt x="594814" y="1175928"/>
                  <a:pt x="560912" y="1178350"/>
                </a:cubicBezTo>
                <a:cubicBezTo>
                  <a:pt x="538749" y="1179933"/>
                  <a:pt x="529489" y="1146927"/>
                  <a:pt x="513778" y="1131216"/>
                </a:cubicBezTo>
                <a:cubicBezTo>
                  <a:pt x="427168" y="1188956"/>
                  <a:pt x="532985" y="1110051"/>
                  <a:pt x="476070" y="1178350"/>
                </a:cubicBezTo>
                <a:cubicBezTo>
                  <a:pt x="466012" y="1190420"/>
                  <a:pt x="450932" y="1197204"/>
                  <a:pt x="438363" y="1206631"/>
                </a:cubicBezTo>
                <a:cubicBezTo>
                  <a:pt x="425794" y="1197204"/>
                  <a:pt x="415898" y="1182161"/>
                  <a:pt x="400656" y="1178350"/>
                </a:cubicBezTo>
                <a:cubicBezTo>
                  <a:pt x="334505" y="1161812"/>
                  <a:pt x="383471" y="1239080"/>
                  <a:pt x="344095" y="1140643"/>
                </a:cubicBezTo>
                <a:cubicBezTo>
                  <a:pt x="331526" y="1150070"/>
                  <a:pt x="317497" y="1157814"/>
                  <a:pt x="306388" y="1168923"/>
                </a:cubicBezTo>
                <a:cubicBezTo>
                  <a:pt x="268680" y="1206631"/>
                  <a:pt x="306388" y="1225485"/>
                  <a:pt x="249827" y="1140643"/>
                </a:cubicBezTo>
                <a:cubicBezTo>
                  <a:pt x="234116" y="1150070"/>
                  <a:pt x="220903" y="1166900"/>
                  <a:pt x="202693" y="1168923"/>
                </a:cubicBezTo>
                <a:cubicBezTo>
                  <a:pt x="102228" y="1180086"/>
                  <a:pt x="219106" y="1113991"/>
                  <a:pt x="136706" y="1168923"/>
                </a:cubicBezTo>
                <a:cubicBezTo>
                  <a:pt x="127279" y="1153212"/>
                  <a:pt x="116619" y="1138177"/>
                  <a:pt x="108425" y="1121789"/>
                </a:cubicBezTo>
                <a:cubicBezTo>
                  <a:pt x="103981" y="1112901"/>
                  <a:pt x="107885" y="1089065"/>
                  <a:pt x="98998" y="1093509"/>
                </a:cubicBezTo>
                <a:cubicBezTo>
                  <a:pt x="87410" y="1099303"/>
                  <a:pt x="96439" y="1120230"/>
                  <a:pt x="89572" y="1131216"/>
                </a:cubicBezTo>
                <a:cubicBezTo>
                  <a:pt x="80151" y="1146290"/>
                  <a:pt x="64433" y="1156354"/>
                  <a:pt x="51864" y="1168923"/>
                </a:cubicBezTo>
                <a:cubicBezTo>
                  <a:pt x="41346" y="1166294"/>
                  <a:pt x="31510" y="1162599"/>
                  <a:pt x="22195" y="1159132"/>
                </a:cubicBezTo>
                <a:lnTo>
                  <a:pt x="0" y="1152081"/>
                </a:lnTo>
                <a:close/>
              </a:path>
            </a:pathLst>
          </a:custGeom>
          <a:solidFill>
            <a:schemeClr val="bg1"/>
          </a:solidFill>
          <a:ln w="12700" algn="ctr">
            <a:noFill/>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r>
              <a:rPr lang="en-US" sz="1200" b="1" i="1" dirty="0">
                <a:latin typeface="Engravers MT" panose="02090707080505020304" pitchFamily="18" charset="0"/>
              </a:rPr>
              <a:t>The Washington Post</a:t>
            </a:r>
            <a:br>
              <a:rPr lang="en-US" sz="1200" b="1" i="1" dirty="0">
                <a:latin typeface="Engravers MT" panose="02090707080505020304" pitchFamily="18" charset="0"/>
              </a:rPr>
            </a:br>
            <a:r>
              <a:rPr lang="en-US" sz="800" b="0" i="0" dirty="0">
                <a:solidFill>
                  <a:srgbClr val="FF0000"/>
                </a:solidFill>
                <a:effectLst/>
                <a:latin typeface="Franklin"/>
              </a:rPr>
              <a:t>February 9, 2021 at 5:36 a.m. EST</a:t>
            </a:r>
          </a:p>
          <a:p>
            <a:pPr algn="ctr">
              <a:lnSpc>
                <a:spcPct val="80000"/>
              </a:lnSpc>
              <a:spcBef>
                <a:spcPts val="1200"/>
              </a:spcBef>
              <a:spcAft>
                <a:spcPts val="0"/>
              </a:spcAft>
              <a:buSzPct val="115000"/>
            </a:pPr>
            <a:r>
              <a:rPr lang="en-US" sz="1200" b="1" i="1" dirty="0">
                <a:solidFill>
                  <a:srgbClr val="FF0000"/>
                </a:solidFill>
                <a:latin typeface="Engravers MT" panose="02090707080505020304" pitchFamily="18" charset="0"/>
              </a:rPr>
              <a:t>A hacker broke into a Florida town’s water supply and tried to poison it with lye, police said</a:t>
            </a:r>
          </a:p>
        </p:txBody>
      </p:sp>
      <p:sp>
        <p:nvSpPr>
          <p:cNvPr id="19" name="AutoShape 2" descr="Bloomberg">
            <a:hlinkClick r:id="rId3"/>
            <a:extLst>
              <a:ext uri="{FF2B5EF4-FFF2-40B4-BE49-F238E27FC236}">
                <a16:creationId xmlns:a16="http://schemas.microsoft.com/office/drawing/2014/main" id="{EF3D266C-2554-FAD5-9849-0AB1B04869FC}"/>
              </a:ext>
            </a:extLst>
          </p:cNvPr>
          <p:cNvSpPr>
            <a:spLocks noChangeAspect="1" noChangeArrowheads="1"/>
          </p:cNvSpPr>
          <p:nvPr/>
        </p:nvSpPr>
        <p:spPr bwMode="auto">
          <a:xfrm>
            <a:off x="5246688" y="3257550"/>
            <a:ext cx="1695450" cy="3429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AutoShape 4" descr="Bloomberg">
            <a:hlinkClick r:id="rId3"/>
            <a:extLst>
              <a:ext uri="{FF2B5EF4-FFF2-40B4-BE49-F238E27FC236}">
                <a16:creationId xmlns:a16="http://schemas.microsoft.com/office/drawing/2014/main" id="{B435B721-DC9C-C4A1-5030-74950D1BF630}"/>
              </a:ext>
            </a:extLst>
          </p:cNvPr>
          <p:cNvSpPr>
            <a:spLocks noChangeAspect="1" noChangeArrowheads="1"/>
          </p:cNvSpPr>
          <p:nvPr/>
        </p:nvSpPr>
        <p:spPr bwMode="auto">
          <a:xfrm>
            <a:off x="5399088" y="3409950"/>
            <a:ext cx="1695450" cy="3429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4" name="Picture 33" descr="A diagram of a virus">
            <a:extLst>
              <a:ext uri="{FF2B5EF4-FFF2-40B4-BE49-F238E27FC236}">
                <a16:creationId xmlns:a16="http://schemas.microsoft.com/office/drawing/2014/main" id="{0D6BEBB5-82BC-45E8-57E0-F9F56E2C66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7594" y="413692"/>
            <a:ext cx="9389327" cy="5872897"/>
          </a:xfrm>
          <a:prstGeom prst="rect">
            <a:avLst/>
          </a:prstGeom>
        </p:spPr>
      </p:pic>
      <p:pic>
        <p:nvPicPr>
          <p:cNvPr id="36" name="Picture 35" descr="Cartoon of people looking at a computer monitor">
            <a:extLst>
              <a:ext uri="{FF2B5EF4-FFF2-40B4-BE49-F238E27FC236}">
                <a16:creationId xmlns:a16="http://schemas.microsoft.com/office/drawing/2014/main" id="{BBF32285-3D1B-1042-7274-EAE8A63B42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21066" y="2155759"/>
            <a:ext cx="3746693" cy="2546481"/>
          </a:xfrm>
          <a:prstGeom prst="rect">
            <a:avLst/>
          </a:prstGeom>
        </p:spPr>
      </p:pic>
      <p:pic>
        <p:nvPicPr>
          <p:cNvPr id="38" name="Picture 37" descr="A screenshot of a computer">
            <a:extLst>
              <a:ext uri="{FF2B5EF4-FFF2-40B4-BE49-F238E27FC236}">
                <a16:creationId xmlns:a16="http://schemas.microsoft.com/office/drawing/2014/main" id="{6E88F4A3-9A76-513A-C343-0E6FEFD6EA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09142" y="413692"/>
            <a:ext cx="9412440" cy="5872896"/>
          </a:xfrm>
          <a:prstGeom prst="rect">
            <a:avLst/>
          </a:prstGeom>
        </p:spPr>
      </p:pic>
      <p:pic>
        <p:nvPicPr>
          <p:cNvPr id="40" name="Picture 39" descr="A screenshot of a computer screen">
            <a:extLst>
              <a:ext uri="{FF2B5EF4-FFF2-40B4-BE49-F238E27FC236}">
                <a16:creationId xmlns:a16="http://schemas.microsoft.com/office/drawing/2014/main" id="{33F580A5-64F6-BAB4-0B6C-A4121F661F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30913" y="426885"/>
            <a:ext cx="9336008" cy="6004229"/>
          </a:xfrm>
          <a:prstGeom prst="rect">
            <a:avLst/>
          </a:prstGeom>
        </p:spPr>
      </p:pic>
      <p:pic>
        <p:nvPicPr>
          <p:cNvPr id="42" name="Picture 41" descr="A screenshot of a news page">
            <a:extLst>
              <a:ext uri="{FF2B5EF4-FFF2-40B4-BE49-F238E27FC236}">
                <a16:creationId xmlns:a16="http://schemas.microsoft.com/office/drawing/2014/main" id="{FB078270-3B16-7D56-3C8E-18BF6A58136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08734" y="417890"/>
            <a:ext cx="5407470" cy="6013223"/>
          </a:xfrm>
          <a:prstGeom prst="rect">
            <a:avLst/>
          </a:prstGeom>
        </p:spPr>
      </p:pic>
      <p:pic>
        <p:nvPicPr>
          <p:cNvPr id="44" name="Picture 43" descr="A screenshot of a news page">
            <a:extLst>
              <a:ext uri="{FF2B5EF4-FFF2-40B4-BE49-F238E27FC236}">
                <a16:creationId xmlns:a16="http://schemas.microsoft.com/office/drawing/2014/main" id="{D8AD0F33-0EE6-87FC-28BC-F44AB544EB7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56730" y="413691"/>
            <a:ext cx="5029458" cy="6017423"/>
          </a:xfrm>
          <a:prstGeom prst="rect">
            <a:avLst/>
          </a:prstGeom>
        </p:spPr>
      </p:pic>
      <p:pic>
        <p:nvPicPr>
          <p:cNvPr id="48" name="Picture 47" descr="A collage of power lines">
            <a:extLst>
              <a:ext uri="{FF2B5EF4-FFF2-40B4-BE49-F238E27FC236}">
                <a16:creationId xmlns:a16="http://schemas.microsoft.com/office/drawing/2014/main" id="{73CE7ECD-3E68-DBA2-F759-238A7B5C87B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77595" y="419530"/>
            <a:ext cx="9434448" cy="6061120"/>
          </a:xfrm>
          <a:prstGeom prst="rect">
            <a:avLst/>
          </a:prstGeom>
        </p:spPr>
      </p:pic>
      <p:pic>
        <p:nvPicPr>
          <p:cNvPr id="50" name="Picture 49" descr="A computer screen with icons">
            <a:extLst>
              <a:ext uri="{FF2B5EF4-FFF2-40B4-BE49-F238E27FC236}">
                <a16:creationId xmlns:a16="http://schemas.microsoft.com/office/drawing/2014/main" id="{AE347130-650E-49A7-3605-859E9479B2A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51739" y="421054"/>
            <a:ext cx="9415182" cy="6059596"/>
          </a:xfrm>
          <a:prstGeom prst="rect">
            <a:avLst/>
          </a:prstGeom>
        </p:spPr>
      </p:pic>
      <p:pic>
        <p:nvPicPr>
          <p:cNvPr id="52" name="Picture 51" descr="A screenshot of a computer">
            <a:extLst>
              <a:ext uri="{FF2B5EF4-FFF2-40B4-BE49-F238E27FC236}">
                <a16:creationId xmlns:a16="http://schemas.microsoft.com/office/drawing/2014/main" id="{768C8372-F0E5-298E-6005-AECEED2D5E3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38420" y="419382"/>
            <a:ext cx="9447767" cy="6059596"/>
          </a:xfrm>
          <a:prstGeom prst="rect">
            <a:avLst/>
          </a:prstGeom>
        </p:spPr>
      </p:pic>
    </p:spTree>
    <p:extLst>
      <p:ext uri="{BB962C8B-B14F-4D97-AF65-F5344CB8AC3E}">
        <p14:creationId xmlns:p14="http://schemas.microsoft.com/office/powerpoint/2010/main" val="31200561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additive="base">
                                        <p:cTn id="13" dur="500" fill="hold"/>
                                        <p:tgtEl>
                                          <p:spTgt spid="36"/>
                                        </p:tgtEl>
                                        <p:attrNameLst>
                                          <p:attrName>ppt_x</p:attrName>
                                        </p:attrNameLst>
                                      </p:cBhvr>
                                      <p:tavLst>
                                        <p:tav tm="0">
                                          <p:val>
                                            <p:strVal val="#ppt_x"/>
                                          </p:val>
                                        </p:tav>
                                        <p:tav tm="100000">
                                          <p:val>
                                            <p:strVal val="#ppt_x"/>
                                          </p:val>
                                        </p:tav>
                                      </p:tavLst>
                                    </p:anim>
                                    <p:anim calcmode="lin" valueType="num">
                                      <p:cBhvr additive="base">
                                        <p:cTn id="14"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barn(inVertical)">
                                      <p:cBhvr>
                                        <p:cTn id="19" dur="500"/>
                                        <p:tgtEl>
                                          <p:spTgt spid="38"/>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4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randombar(horizontal)">
                                      <p:cBhvr>
                                        <p:cTn id="28" dur="500"/>
                                        <p:tgtEl>
                                          <p:spTgt spid="42"/>
                                        </p:tgtEl>
                                      </p:cBhvr>
                                    </p:animEffect>
                                  </p:childTnLst>
                                </p:cTn>
                              </p:par>
                              <p:par>
                                <p:cTn id="29" presetID="14" presetClass="entr" presetSubtype="10"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randombar(horizontal)">
                                      <p:cBhvr>
                                        <p:cTn id="31" dur="500"/>
                                        <p:tgtEl>
                                          <p:spTgt spid="44"/>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4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randombar(horizontal)">
                                      <p:cBhvr>
                                        <p:cTn id="40" dur="500"/>
                                        <p:tgtEl>
                                          <p:spTgt spid="50"/>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52"/>
                                        </p:tgtEl>
                                        <p:attrNameLst>
                                          <p:attrName>style.visibility</p:attrName>
                                        </p:attrNameLst>
                                      </p:cBhvr>
                                      <p:to>
                                        <p:strVal val="visible"/>
                                      </p:to>
                                    </p:set>
                                    <p:animEffect transition="in" filter="fade">
                                      <p:cBhvr>
                                        <p:cTn id="45" dur="1000"/>
                                        <p:tgtEl>
                                          <p:spTgt spid="52"/>
                                        </p:tgtEl>
                                      </p:cBhvr>
                                    </p:animEffect>
                                    <p:anim calcmode="lin" valueType="num">
                                      <p:cBhvr>
                                        <p:cTn id="46" dur="1000" fill="hold"/>
                                        <p:tgtEl>
                                          <p:spTgt spid="52"/>
                                        </p:tgtEl>
                                        <p:attrNameLst>
                                          <p:attrName>ppt_x</p:attrName>
                                        </p:attrNameLst>
                                      </p:cBhvr>
                                      <p:tavLst>
                                        <p:tav tm="0">
                                          <p:val>
                                            <p:strVal val="#ppt_x"/>
                                          </p:val>
                                        </p:tav>
                                        <p:tav tm="100000">
                                          <p:val>
                                            <p:strVal val="#ppt_x"/>
                                          </p:val>
                                        </p:tav>
                                      </p:tavLst>
                                    </p:anim>
                                    <p:anim calcmode="lin" valueType="num">
                                      <p:cBhvr>
                                        <p:cTn id="47"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hidden="1">
            <a:extLst>
              <a:ext uri="{FF2B5EF4-FFF2-40B4-BE49-F238E27FC236}">
                <a16:creationId xmlns:a16="http://schemas.microsoft.com/office/drawing/2014/main" id="{8B7908FD-A183-223D-E797-84304B224239}"/>
              </a:ext>
            </a:extLst>
          </p:cNvPr>
          <p:cNvSpPr>
            <a:spLocks noGrp="1"/>
          </p:cNvSpPr>
          <p:nvPr>
            <p:ph type="ftr" sz="quarter" idx="11"/>
          </p:nvPr>
        </p:nvSpPr>
        <p:spPr/>
        <p:txBody>
          <a:bodyPr/>
          <a:lstStyle/>
          <a:p>
            <a:r>
              <a:rPr lang="en-US"/>
              <a:t> [Internal Use] for Check Point employees​</a:t>
            </a:r>
            <a:endParaRPr lang="en-US" dirty="0"/>
          </a:p>
        </p:txBody>
      </p:sp>
      <p:sp>
        <p:nvSpPr>
          <p:cNvPr id="7" name="Content Placeholder 6">
            <a:extLst>
              <a:ext uri="{FF2B5EF4-FFF2-40B4-BE49-F238E27FC236}">
                <a16:creationId xmlns:a16="http://schemas.microsoft.com/office/drawing/2014/main" id="{A6A5F22E-F566-E667-7BC3-8E1193BB8C30}"/>
              </a:ext>
            </a:extLst>
          </p:cNvPr>
          <p:cNvSpPr>
            <a:spLocks noGrp="1"/>
          </p:cNvSpPr>
          <p:nvPr>
            <p:ph sz="quarter" idx="13"/>
          </p:nvPr>
        </p:nvSpPr>
        <p:spPr/>
        <p:txBody>
          <a:bodyPr/>
          <a:lstStyle/>
          <a:p>
            <a:r>
              <a:rPr lang="en-US" dirty="0"/>
              <a:t>Introduction </a:t>
            </a:r>
          </a:p>
          <a:p>
            <a:r>
              <a:rPr lang="en-US" b="1" dirty="0"/>
              <a:t>Core Sectors of Critical Infrastructure</a:t>
            </a:r>
            <a:endParaRPr lang="en-US" dirty="0"/>
          </a:p>
          <a:p>
            <a:r>
              <a:rPr lang="en-US" b="1" dirty="0"/>
              <a:t>Current State of Critical Infrastructure Protection:</a:t>
            </a:r>
            <a:endParaRPr lang="en-US" dirty="0"/>
          </a:p>
          <a:p>
            <a:r>
              <a:rPr lang="en-US" b="1" dirty="0"/>
              <a:t>Attack Vector around Critical Infrastructure Systems</a:t>
            </a:r>
            <a:endParaRPr lang="en-US" dirty="0"/>
          </a:p>
          <a:p>
            <a:r>
              <a:rPr lang="en-US" b="1" dirty="0"/>
              <a:t>Top 10 cyber-attacks on critical infrastructure</a:t>
            </a:r>
            <a:endParaRPr lang="en-US" dirty="0"/>
          </a:p>
          <a:p>
            <a:r>
              <a:rPr lang="en-US" b="1" dirty="0"/>
              <a:t>Best Practices for Improving Critical Infrastructure Security:</a:t>
            </a:r>
            <a:endParaRPr lang="en-US" dirty="0"/>
          </a:p>
          <a:p>
            <a:endParaRPr lang="en-US" dirty="0"/>
          </a:p>
        </p:txBody>
      </p:sp>
      <p:sp>
        <p:nvSpPr>
          <p:cNvPr id="6" name="Title 5">
            <a:extLst>
              <a:ext uri="{FF2B5EF4-FFF2-40B4-BE49-F238E27FC236}">
                <a16:creationId xmlns:a16="http://schemas.microsoft.com/office/drawing/2014/main" id="{78A619BD-263E-1FA8-0F03-BD706484CF1B}"/>
              </a:ext>
            </a:extLst>
          </p:cNvPr>
          <p:cNvSpPr>
            <a:spLocks noGrp="1"/>
          </p:cNvSpPr>
          <p:nvPr>
            <p:ph type="title"/>
          </p:nvPr>
        </p:nvSpPr>
        <p:spPr/>
        <p:txBody>
          <a:bodyPr/>
          <a:lstStyle/>
          <a:p>
            <a:r>
              <a:rPr lang="en-US" dirty="0"/>
              <a:t>Agenda</a:t>
            </a:r>
          </a:p>
        </p:txBody>
      </p:sp>
      <p:sp>
        <p:nvSpPr>
          <p:cNvPr id="3" name="Date Placeholder 2" hidden="1">
            <a:extLst>
              <a:ext uri="{FF2B5EF4-FFF2-40B4-BE49-F238E27FC236}">
                <a16:creationId xmlns:a16="http://schemas.microsoft.com/office/drawing/2014/main" id="{C6CA3775-7AED-A74D-8E76-6564E5D68888}"/>
              </a:ext>
            </a:extLst>
          </p:cNvPr>
          <p:cNvSpPr>
            <a:spLocks noGrp="1"/>
          </p:cNvSpPr>
          <p:nvPr>
            <p:ph type="dt" sz="half" idx="15"/>
          </p:nvPr>
        </p:nvSpPr>
        <p:spPr/>
        <p:txBody>
          <a:bodyPr/>
          <a:lstStyle/>
          <a:p>
            <a:endParaRPr lang="en-US"/>
          </a:p>
        </p:txBody>
      </p:sp>
    </p:spTree>
    <p:extLst>
      <p:ext uri="{BB962C8B-B14F-4D97-AF65-F5344CB8AC3E}">
        <p14:creationId xmlns:p14="http://schemas.microsoft.com/office/powerpoint/2010/main" val="35483889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hidden="1">
            <a:extLst>
              <a:ext uri="{FF2B5EF4-FFF2-40B4-BE49-F238E27FC236}">
                <a16:creationId xmlns:a16="http://schemas.microsoft.com/office/drawing/2014/main" id="{8B7908FD-A183-223D-E797-84304B224239}"/>
              </a:ext>
            </a:extLst>
          </p:cNvPr>
          <p:cNvSpPr>
            <a:spLocks noGrp="1"/>
          </p:cNvSpPr>
          <p:nvPr>
            <p:ph type="ftr" sz="quarter" idx="11"/>
          </p:nvPr>
        </p:nvSpPr>
        <p:spPr/>
        <p:txBody>
          <a:bodyPr/>
          <a:lstStyle/>
          <a:p>
            <a:r>
              <a:rPr lang="en-US"/>
              <a:t> [Internal Use] for Check Point employees​</a:t>
            </a:r>
            <a:endParaRPr lang="en-US" dirty="0"/>
          </a:p>
        </p:txBody>
      </p:sp>
      <p:sp>
        <p:nvSpPr>
          <p:cNvPr id="6" name="Title 5">
            <a:extLst>
              <a:ext uri="{FF2B5EF4-FFF2-40B4-BE49-F238E27FC236}">
                <a16:creationId xmlns:a16="http://schemas.microsoft.com/office/drawing/2014/main" id="{78A619BD-263E-1FA8-0F03-BD706484CF1B}"/>
              </a:ext>
            </a:extLst>
          </p:cNvPr>
          <p:cNvSpPr>
            <a:spLocks noGrp="1"/>
          </p:cNvSpPr>
          <p:nvPr>
            <p:ph type="title"/>
          </p:nvPr>
        </p:nvSpPr>
        <p:spPr/>
        <p:txBody>
          <a:bodyPr/>
          <a:lstStyle/>
          <a:p>
            <a:pPr algn="ctr"/>
            <a:br>
              <a:rPr lang="en-US" dirty="0"/>
            </a:br>
            <a:br>
              <a:rPr lang="en-US" dirty="0"/>
            </a:br>
            <a:br>
              <a:rPr lang="en-US" dirty="0"/>
            </a:br>
            <a:r>
              <a:rPr lang="en-US" b="1" dirty="0"/>
              <a:t>Best Practices for Improving Critical Infrastructure Security</a:t>
            </a:r>
            <a:endParaRPr lang="en-US" dirty="0"/>
          </a:p>
        </p:txBody>
      </p:sp>
      <p:sp>
        <p:nvSpPr>
          <p:cNvPr id="3" name="Date Placeholder 2" hidden="1">
            <a:extLst>
              <a:ext uri="{FF2B5EF4-FFF2-40B4-BE49-F238E27FC236}">
                <a16:creationId xmlns:a16="http://schemas.microsoft.com/office/drawing/2014/main" id="{C6CA3775-7AED-A74D-8E76-6564E5D68888}"/>
              </a:ext>
            </a:extLst>
          </p:cNvPr>
          <p:cNvSpPr>
            <a:spLocks noGrp="1"/>
          </p:cNvSpPr>
          <p:nvPr>
            <p:ph type="dt" sz="half" idx="15"/>
          </p:nvPr>
        </p:nvSpPr>
        <p:spPr/>
        <p:txBody>
          <a:bodyPr/>
          <a:lstStyle/>
          <a:p>
            <a:endParaRPr lang="en-US"/>
          </a:p>
        </p:txBody>
      </p:sp>
    </p:spTree>
    <p:extLst>
      <p:ext uri="{BB962C8B-B14F-4D97-AF65-F5344CB8AC3E}">
        <p14:creationId xmlns:p14="http://schemas.microsoft.com/office/powerpoint/2010/main" val="1430528438"/>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805CC21-A7E1-6672-4F88-E0CFEF5A2D28}"/>
              </a:ext>
            </a:extLst>
          </p:cNvPr>
          <p:cNvSpPr>
            <a:spLocks noGrp="1"/>
          </p:cNvSpPr>
          <p:nvPr>
            <p:ph type="body" sz="quarter" idx="13"/>
          </p:nvPr>
        </p:nvSpPr>
        <p:spPr>
          <a:xfrm>
            <a:off x="629683" y="1317072"/>
            <a:ext cx="8757597" cy="4362275"/>
          </a:xfrm>
        </p:spPr>
        <p:txBody>
          <a:bodyPr/>
          <a:lstStyle/>
          <a:p>
            <a:pPr marL="457200" indent="-457200">
              <a:buFont typeface="Arial" panose="020B0604020202020204" pitchFamily="34" charset="0"/>
              <a:buChar char="•"/>
            </a:pPr>
            <a:endParaRPr lang="en-US" sz="2400" cap="none" dirty="0"/>
          </a:p>
          <a:p>
            <a:pPr marL="457200" indent="-457200">
              <a:buFont typeface="Arial" panose="020B0604020202020204" pitchFamily="34" charset="0"/>
              <a:buChar char="•"/>
            </a:pPr>
            <a:endParaRPr lang="en-US" sz="2000" cap="none" dirty="0"/>
          </a:p>
          <a:p>
            <a:pPr marL="457200" indent="-457200">
              <a:buFont typeface="Arial" panose="020B0604020202020204" pitchFamily="34" charset="0"/>
              <a:buChar char="•"/>
            </a:pPr>
            <a:endParaRPr lang="en-US" sz="2400" cap="none" dirty="0"/>
          </a:p>
          <a:p>
            <a:pPr marL="457200" indent="-457200">
              <a:buFont typeface="Arial" panose="020B0604020202020204" pitchFamily="34" charset="0"/>
              <a:buChar char="•"/>
            </a:pPr>
            <a:endParaRPr lang="en-US" sz="2400" cap="none" dirty="0"/>
          </a:p>
          <a:p>
            <a:pPr marL="457200" indent="-457200">
              <a:buFont typeface="Arial" panose="020B0604020202020204" pitchFamily="34" charset="0"/>
              <a:buChar char="•"/>
            </a:pPr>
            <a:endParaRPr lang="en-US" sz="2400" cap="none" dirty="0"/>
          </a:p>
          <a:p>
            <a:pPr marL="457200" indent="-457200">
              <a:buFont typeface="+mj-lt"/>
              <a:buAutoNum type="arabicPeriod"/>
            </a:pPr>
            <a:endParaRPr lang="en-US" sz="2400" cap="none" dirty="0"/>
          </a:p>
          <a:p>
            <a:pPr marL="742950" indent="-742950">
              <a:buAutoNum type="arabicPeriod" startAt="5"/>
            </a:pPr>
            <a:endParaRPr lang="en-US" sz="3600" cap="none" dirty="0"/>
          </a:p>
          <a:p>
            <a:pPr marL="742950" indent="-742950">
              <a:buAutoNum type="arabicPeriod" startAt="5"/>
            </a:pPr>
            <a:endParaRPr lang="en-US" sz="3600" cap="none" dirty="0"/>
          </a:p>
          <a:p>
            <a:pPr marL="742950" indent="-742950">
              <a:buAutoNum type="arabicPeriod" startAt="5"/>
            </a:pPr>
            <a:endParaRPr lang="en-US" sz="3600" cap="none" dirty="0"/>
          </a:p>
          <a:p>
            <a:pPr marL="742950" indent="-742950">
              <a:buAutoNum type="arabicPeriod" startAt="5"/>
            </a:pPr>
            <a:endParaRPr lang="en-US" sz="3600" cap="none" dirty="0"/>
          </a:p>
        </p:txBody>
      </p:sp>
      <p:sp>
        <p:nvSpPr>
          <p:cNvPr id="2" name="Footer Placeholder 1" hidden="1">
            <a:extLst>
              <a:ext uri="{FF2B5EF4-FFF2-40B4-BE49-F238E27FC236}">
                <a16:creationId xmlns:a16="http://schemas.microsoft.com/office/drawing/2014/main" id="{B70554E1-E437-6C3A-6F47-AA231CF11B8A}"/>
              </a:ext>
            </a:extLst>
          </p:cNvPr>
          <p:cNvSpPr>
            <a:spLocks noGrp="1"/>
          </p:cNvSpPr>
          <p:nvPr>
            <p:ph type="ftr" sz="quarter" idx="11"/>
          </p:nvPr>
        </p:nvSpPr>
        <p:spPr/>
        <p:txBody>
          <a:bodyPr/>
          <a:lstStyle/>
          <a:p>
            <a:r>
              <a:rPr lang="en-US"/>
              <a:t> [Internal Use] for Check Point employees​</a:t>
            </a:r>
            <a:endParaRPr lang="en-US" dirty="0"/>
          </a:p>
        </p:txBody>
      </p:sp>
      <p:sp>
        <p:nvSpPr>
          <p:cNvPr id="3" name="Date Placeholder 2" hidden="1">
            <a:extLst>
              <a:ext uri="{FF2B5EF4-FFF2-40B4-BE49-F238E27FC236}">
                <a16:creationId xmlns:a16="http://schemas.microsoft.com/office/drawing/2014/main" id="{EEA49A47-4A8A-C7ED-8251-517B3DB1F944}"/>
              </a:ext>
            </a:extLst>
          </p:cNvPr>
          <p:cNvSpPr>
            <a:spLocks noGrp="1"/>
          </p:cNvSpPr>
          <p:nvPr>
            <p:ph type="dt" sz="half" idx="15"/>
          </p:nvPr>
        </p:nvSpPr>
        <p:spPr/>
        <p:txBody>
          <a:bodyPr/>
          <a:lstStyle/>
          <a:p>
            <a:endParaRPr lang="en-US"/>
          </a:p>
        </p:txBody>
      </p:sp>
      <p:sp>
        <p:nvSpPr>
          <p:cNvPr id="4" name="Text Placeholder 3">
            <a:extLst>
              <a:ext uri="{FF2B5EF4-FFF2-40B4-BE49-F238E27FC236}">
                <a16:creationId xmlns:a16="http://schemas.microsoft.com/office/drawing/2014/main" id="{A34AFBD9-6B87-46C7-5AEF-FB747977DD8B}"/>
              </a:ext>
            </a:extLst>
          </p:cNvPr>
          <p:cNvSpPr>
            <a:spLocks noGrp="1"/>
          </p:cNvSpPr>
          <p:nvPr>
            <p:ph type="body" sz="quarter" idx="16"/>
          </p:nvPr>
        </p:nvSpPr>
        <p:spPr>
          <a:xfrm>
            <a:off x="614319" y="963868"/>
            <a:ext cx="8417618" cy="891075"/>
          </a:xfrm>
        </p:spPr>
        <p:txBody>
          <a:bodyPr/>
          <a:lstStyle/>
          <a:p>
            <a:pPr algn="ctr"/>
            <a:r>
              <a:rPr lang="en-US" sz="2400" b="1" dirty="0"/>
              <a:t>Best Practices</a:t>
            </a:r>
            <a:endParaRPr lang="en-US" sz="2400" dirty="0"/>
          </a:p>
        </p:txBody>
      </p:sp>
      <p:pic>
        <p:nvPicPr>
          <p:cNvPr id="1026" name="Picture 2" descr="image">
            <a:extLst>
              <a:ext uri="{FF2B5EF4-FFF2-40B4-BE49-F238E27FC236}">
                <a16:creationId xmlns:a16="http://schemas.microsoft.com/office/drawing/2014/main" id="{E8E3C28B-55FC-5060-19BA-3B9901BAB0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3915719"/>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615E277-165A-186F-FBAB-B428DDFDB35F}"/>
              </a:ext>
            </a:extLst>
          </p:cNvPr>
          <p:cNvSpPr>
            <a:spLocks noGrp="1"/>
          </p:cNvSpPr>
          <p:nvPr>
            <p:ph type="body" sz="quarter" idx="16"/>
          </p:nvPr>
        </p:nvSpPr>
        <p:spPr>
          <a:xfrm>
            <a:off x="614319" y="963868"/>
            <a:ext cx="8907186" cy="891075"/>
          </a:xfrm>
        </p:spPr>
        <p:txBody>
          <a:bodyPr/>
          <a:lstStyle/>
          <a:p>
            <a:pPr algn="ctr"/>
            <a:r>
              <a:rPr lang="en-US" sz="1800" dirty="0"/>
              <a:t>Additional Protections</a:t>
            </a:r>
          </a:p>
        </p:txBody>
      </p:sp>
      <p:sp>
        <p:nvSpPr>
          <p:cNvPr id="4" name="Text Placeholder 2">
            <a:extLst>
              <a:ext uri="{FF2B5EF4-FFF2-40B4-BE49-F238E27FC236}">
                <a16:creationId xmlns:a16="http://schemas.microsoft.com/office/drawing/2014/main" id="{3C547A74-C1CB-FA40-05B6-9B3D604B0FC9}"/>
              </a:ext>
            </a:extLst>
          </p:cNvPr>
          <p:cNvSpPr txBox="1">
            <a:spLocks/>
          </p:cNvSpPr>
          <p:nvPr/>
        </p:nvSpPr>
        <p:spPr bwMode="white">
          <a:xfrm>
            <a:off x="738230" y="1526796"/>
            <a:ext cx="10763076" cy="4974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lvl1pPr marL="0" indent="0" algn="l" rtl="0" eaLnBrk="1" fontAlgn="base" hangingPunct="1">
              <a:lnSpc>
                <a:spcPct val="100000"/>
              </a:lnSpc>
              <a:spcBef>
                <a:spcPts val="0"/>
              </a:spcBef>
              <a:spcAft>
                <a:spcPct val="0"/>
              </a:spcAft>
              <a:buClr>
                <a:schemeClr val="bg1">
                  <a:lumMod val="50000"/>
                </a:schemeClr>
              </a:buClr>
              <a:buSzPct val="85000"/>
              <a:buFont typeface="Arial" panose="020B0604020202020204" pitchFamily="34" charset="0"/>
              <a:buNone/>
              <a:defRPr lang="en-US" sz="3000" b="0" i="0" u="none" strike="noStrike" cap="all" dirty="0" smtClean="0">
                <a:solidFill>
                  <a:schemeClr val="tx1"/>
                </a:solidFill>
                <a:latin typeface="Arial" panose="020B0604020202020204" pitchFamily="34" charset="0"/>
                <a:ea typeface="Arial" panose="020B0604020202020204" pitchFamily="34" charset="0"/>
                <a:cs typeface="Arial" panose="020B0604020202020204" pitchFamily="34" charset="0"/>
                <a:sym typeface="Arial"/>
              </a:defRPr>
            </a:lvl1pPr>
            <a:lvl2pPr marL="576072" indent="-228600" algn="l" rtl="0" eaLnBrk="1" fontAlgn="base" hangingPunct="1">
              <a:lnSpc>
                <a:spcPct val="95000"/>
              </a:lnSpc>
              <a:spcBef>
                <a:spcPts val="800"/>
              </a:spcBef>
              <a:spcAft>
                <a:spcPct val="0"/>
              </a:spcAft>
              <a:buClr>
                <a:schemeClr val="bg1">
                  <a:lumMod val="50000"/>
                </a:schemeClr>
              </a:buClr>
              <a:buSzPct val="100000"/>
              <a:buFont typeface="Arial" panose="020B0604020202020204" pitchFamily="34" charset="0"/>
              <a:buChar char="•"/>
              <a:defRPr lang="en-US" sz="2400" dirty="0" smtClean="0">
                <a:solidFill>
                  <a:schemeClr val="tx1"/>
                </a:solidFill>
                <a:latin typeface="Arial" panose="020B0604020202020204" pitchFamily="34" charset="0"/>
              </a:defRPr>
            </a:lvl2pPr>
            <a:lvl3pPr marL="886968" indent="-228600" algn="l" rtl="0" eaLnBrk="1" fontAlgn="base" hangingPunct="1">
              <a:lnSpc>
                <a:spcPct val="95000"/>
              </a:lnSpc>
              <a:spcBef>
                <a:spcPts val="800"/>
              </a:spcBef>
              <a:spcAft>
                <a:spcPct val="0"/>
              </a:spcAft>
              <a:buClr>
                <a:schemeClr val="bg1">
                  <a:lumMod val="50000"/>
                </a:schemeClr>
              </a:buClr>
              <a:buSzPct val="100000"/>
              <a:buFont typeface="Arial" panose="020B0604020202020204" pitchFamily="34" charset="0"/>
              <a:buChar char="•"/>
              <a:defRPr lang="en-US" sz="2000" dirty="0" smtClean="0">
                <a:solidFill>
                  <a:schemeClr val="tx1"/>
                </a:solidFill>
                <a:latin typeface="Arial" panose="020B0604020202020204" pitchFamily="34" charset="0"/>
              </a:defRPr>
            </a:lvl3pPr>
            <a:lvl4pPr marL="1170432" indent="-228600" algn="l" rtl="0" eaLnBrk="1" fontAlgn="base" hangingPunct="1">
              <a:lnSpc>
                <a:spcPct val="90000"/>
              </a:lnSpc>
              <a:spcBef>
                <a:spcPts val="800"/>
              </a:spcBef>
              <a:spcAft>
                <a:spcPct val="0"/>
              </a:spcAft>
              <a:buClr>
                <a:schemeClr val="accent2"/>
              </a:buClr>
              <a:buSzPct val="100000"/>
              <a:buFont typeface="Arial" panose="020B0604020202020204" pitchFamily="34" charset="0"/>
              <a:buChar char="̶"/>
              <a:defRPr lang="en-US" sz="1800" dirty="0" smtClean="0">
                <a:solidFill>
                  <a:schemeClr val="tx1"/>
                </a:solidFill>
                <a:latin typeface="+mn-lt"/>
              </a:defRPr>
            </a:lvl4pPr>
            <a:lvl5pPr marL="1371360" indent="0" algn="l" rtl="0" eaLnBrk="1" fontAlgn="base" hangingPunct="1">
              <a:lnSpc>
                <a:spcPct val="90000"/>
              </a:lnSpc>
              <a:spcBef>
                <a:spcPts val="800"/>
              </a:spcBef>
              <a:spcAft>
                <a:spcPct val="0"/>
              </a:spcAft>
              <a:buClr>
                <a:schemeClr val="accent2"/>
              </a:buClr>
              <a:buFont typeface="Arial" panose="020B0604020202020204" pitchFamily="34" charset="0"/>
              <a:buNone/>
              <a:defRPr lang="en-US" sz="1600" baseline="0">
                <a:solidFill>
                  <a:schemeClr val="tx1"/>
                </a:solidFill>
                <a:latin typeface="+mn-lt"/>
              </a:defRPr>
            </a:lvl5pPr>
            <a:lvl6pPr marL="3352213" indent="-304747" algn="l" rtl="0" eaLnBrk="1" fontAlgn="base" hangingPunct="1">
              <a:spcBef>
                <a:spcPct val="20000"/>
              </a:spcBef>
              <a:spcAft>
                <a:spcPct val="0"/>
              </a:spcAft>
              <a:buClr>
                <a:schemeClr val="accent2"/>
              </a:buClr>
              <a:buChar char="»"/>
              <a:defRPr sz="2100">
                <a:solidFill>
                  <a:schemeClr val="tx1"/>
                </a:solidFill>
                <a:latin typeface="+mn-lt"/>
              </a:defRPr>
            </a:lvl6pPr>
            <a:lvl7pPr marL="3961707" indent="-304747" algn="l" rtl="0" eaLnBrk="1" fontAlgn="base" hangingPunct="1">
              <a:spcBef>
                <a:spcPct val="20000"/>
              </a:spcBef>
              <a:spcAft>
                <a:spcPct val="0"/>
              </a:spcAft>
              <a:buClr>
                <a:schemeClr val="accent2"/>
              </a:buClr>
              <a:buChar char="»"/>
              <a:defRPr sz="2100">
                <a:solidFill>
                  <a:schemeClr val="tx1"/>
                </a:solidFill>
                <a:latin typeface="+mn-lt"/>
              </a:defRPr>
            </a:lvl7pPr>
            <a:lvl8pPr marL="4571200" indent="-304747" algn="l" rtl="0" eaLnBrk="1" fontAlgn="base" hangingPunct="1">
              <a:spcBef>
                <a:spcPct val="20000"/>
              </a:spcBef>
              <a:spcAft>
                <a:spcPct val="0"/>
              </a:spcAft>
              <a:buClr>
                <a:schemeClr val="accent2"/>
              </a:buClr>
              <a:buChar char="»"/>
              <a:defRPr sz="2100">
                <a:solidFill>
                  <a:schemeClr val="tx1"/>
                </a:solidFill>
                <a:latin typeface="+mn-lt"/>
              </a:defRPr>
            </a:lvl8pPr>
            <a:lvl9pPr marL="5180693" indent="-304747" algn="l" rtl="0" eaLnBrk="1" fontAlgn="base" hangingPunct="1">
              <a:spcBef>
                <a:spcPct val="20000"/>
              </a:spcBef>
              <a:spcAft>
                <a:spcPct val="0"/>
              </a:spcAft>
              <a:buClr>
                <a:schemeClr val="accent2"/>
              </a:buClr>
              <a:buChar char="»"/>
              <a:defRPr sz="2100">
                <a:solidFill>
                  <a:schemeClr val="tx1"/>
                </a:solidFill>
                <a:latin typeface="+mn-lt"/>
              </a:defRPr>
            </a:lvl9pPr>
          </a:lstStyle>
          <a:p>
            <a:pPr marL="285750" indent="-285750">
              <a:buFont typeface="Arial" panose="020B0604020202020204" pitchFamily="34" charset="0"/>
              <a:buChar char="•"/>
            </a:pPr>
            <a:r>
              <a:rPr lang="en-US" sz="2400" b="0" i="0" cap="none" dirty="0">
                <a:effectLst/>
              </a:rPr>
              <a:t>Protection from known threats</a:t>
            </a:r>
          </a:p>
          <a:p>
            <a:pPr marL="285750" indent="-285750">
              <a:buFont typeface="Arial" panose="020B0604020202020204" pitchFamily="34" charset="0"/>
              <a:buChar char="•"/>
            </a:pPr>
            <a:endParaRPr lang="en-US" sz="2400" b="0" i="0" cap="none" dirty="0">
              <a:effectLst/>
            </a:endParaRPr>
          </a:p>
          <a:p>
            <a:pPr marL="285750" indent="-285750">
              <a:buFont typeface="Arial" panose="020B0604020202020204" pitchFamily="34" charset="0"/>
              <a:buChar char="•"/>
            </a:pPr>
            <a:r>
              <a:rPr lang="en-US" sz="2400" b="0" i="0" cap="none" dirty="0">
                <a:effectLst/>
              </a:rPr>
              <a:t>Physical separation of sensitive information</a:t>
            </a:r>
          </a:p>
          <a:p>
            <a:pPr marL="285750" indent="-285750">
              <a:buFont typeface="Arial" panose="020B0604020202020204" pitchFamily="34" charset="0"/>
              <a:buChar char="•"/>
            </a:pPr>
            <a:endParaRPr lang="en-US" sz="2400" b="0" i="0" cap="none" dirty="0">
              <a:effectLst/>
            </a:endParaRPr>
          </a:p>
          <a:p>
            <a:pPr marL="285750" indent="-285750">
              <a:buFont typeface="Arial" panose="020B0604020202020204" pitchFamily="34" charset="0"/>
              <a:buChar char="•"/>
            </a:pPr>
            <a:r>
              <a:rPr lang="en-US" sz="2400" b="0" i="0" cap="none" dirty="0">
                <a:effectLst/>
              </a:rPr>
              <a:t>Limit unnecessary lateral communications</a:t>
            </a:r>
          </a:p>
          <a:p>
            <a:pPr marL="285750" indent="-285750">
              <a:buFont typeface="Arial" panose="020B0604020202020204" pitchFamily="34" charset="0"/>
              <a:buChar char="•"/>
            </a:pPr>
            <a:endParaRPr lang="en-US" sz="2400" cap="none" dirty="0"/>
          </a:p>
          <a:p>
            <a:pPr marL="285750" indent="-285750">
              <a:buFont typeface="Arial" panose="020B0604020202020204" pitchFamily="34" charset="0"/>
              <a:buChar char="•"/>
            </a:pPr>
            <a:r>
              <a:rPr lang="en-US" sz="2400" b="1" i="0" cap="none" dirty="0">
                <a:effectLst/>
              </a:rPr>
              <a:t>Harden network devices</a:t>
            </a:r>
          </a:p>
          <a:p>
            <a:pPr marL="285750" indent="-285750">
              <a:buFont typeface="Arial" panose="020B0604020202020204" pitchFamily="34" charset="0"/>
              <a:buChar char="•"/>
            </a:pPr>
            <a:endParaRPr lang="en-US" sz="2400" b="1" i="0" cap="none" dirty="0">
              <a:effectLst/>
            </a:endParaRPr>
          </a:p>
          <a:p>
            <a:pPr marL="285750" indent="-285750">
              <a:buFont typeface="Arial" panose="020B0604020202020204" pitchFamily="34" charset="0"/>
              <a:buChar char="•"/>
            </a:pPr>
            <a:r>
              <a:rPr lang="en-US" sz="2400" kern="0" cap="none" dirty="0"/>
              <a:t>IOC feeds from </a:t>
            </a:r>
            <a:r>
              <a:rPr lang="en-US" sz="2400" kern="0" cap="none" dirty="0" err="1"/>
              <a:t>cisa</a:t>
            </a:r>
            <a:endParaRPr lang="en-US" sz="2400" kern="0" cap="none" dirty="0"/>
          </a:p>
          <a:p>
            <a:pPr marL="285750" indent="-285750">
              <a:buFont typeface="Arial" panose="020B0604020202020204" pitchFamily="34" charset="0"/>
              <a:buChar char="•"/>
            </a:pPr>
            <a:endParaRPr lang="en-US" sz="2400" kern="0" cap="none" dirty="0"/>
          </a:p>
          <a:p>
            <a:pPr marL="285750" indent="-285750">
              <a:buFont typeface="Arial" panose="020B0604020202020204" pitchFamily="34" charset="0"/>
              <a:buChar char="•"/>
            </a:pPr>
            <a:r>
              <a:rPr lang="en-US" sz="2400" kern="0" cap="none" dirty="0"/>
              <a:t>Harden operating system</a:t>
            </a:r>
          </a:p>
          <a:p>
            <a:pPr marL="285750" indent="-285750">
              <a:buFont typeface="Arial" panose="020B0604020202020204" pitchFamily="34" charset="0"/>
              <a:buChar char="•"/>
            </a:pPr>
            <a:endParaRPr lang="en-US" sz="2400" kern="0" cap="none" dirty="0"/>
          </a:p>
          <a:p>
            <a:pPr marL="285750" indent="-285750">
              <a:buFont typeface="Arial" panose="020B0604020202020204" pitchFamily="34" charset="0"/>
              <a:buChar char="•"/>
            </a:pPr>
            <a:r>
              <a:rPr lang="en-US" sz="2400" kern="0" cap="none" dirty="0"/>
              <a:t>Use secure DNS service </a:t>
            </a:r>
          </a:p>
          <a:p>
            <a:pPr marL="285750" indent="-285750">
              <a:buFont typeface="Arial" panose="020B0604020202020204" pitchFamily="34" charset="0"/>
              <a:buChar char="•"/>
            </a:pPr>
            <a:endParaRPr lang="en-US" sz="1800" kern="0" dirty="0"/>
          </a:p>
          <a:p>
            <a:pPr marL="285750" indent="-285750">
              <a:buFont typeface="Arial" panose="020B0604020202020204" pitchFamily="34" charset="0"/>
              <a:buChar char="•"/>
            </a:pPr>
            <a:endParaRPr lang="en-US" sz="1800" kern="0" dirty="0"/>
          </a:p>
          <a:p>
            <a:pPr marL="285750" indent="-285750">
              <a:buFont typeface="Arial" panose="020B0604020202020204" pitchFamily="34" charset="0"/>
              <a:buChar char="•"/>
            </a:pPr>
            <a:endParaRPr lang="en-US" sz="1800" kern="0" dirty="0"/>
          </a:p>
        </p:txBody>
      </p:sp>
      <p:sp>
        <p:nvSpPr>
          <p:cNvPr id="2" name="Footer Placeholder 1" hidden="1">
            <a:extLst>
              <a:ext uri="{FF2B5EF4-FFF2-40B4-BE49-F238E27FC236}">
                <a16:creationId xmlns:a16="http://schemas.microsoft.com/office/drawing/2014/main" id="{2961EB60-1109-4672-77FC-B9E3354D7FA2}"/>
              </a:ext>
            </a:extLst>
          </p:cNvPr>
          <p:cNvSpPr>
            <a:spLocks noGrp="1"/>
          </p:cNvSpPr>
          <p:nvPr>
            <p:ph type="ftr" sz="quarter" idx="11"/>
          </p:nvPr>
        </p:nvSpPr>
        <p:spPr/>
        <p:txBody>
          <a:bodyPr/>
          <a:lstStyle/>
          <a:p>
            <a:endParaRPr lang="en-US"/>
          </a:p>
        </p:txBody>
      </p:sp>
      <p:sp>
        <p:nvSpPr>
          <p:cNvPr id="5" name="Date Placeholder 4" hidden="1">
            <a:extLst>
              <a:ext uri="{FF2B5EF4-FFF2-40B4-BE49-F238E27FC236}">
                <a16:creationId xmlns:a16="http://schemas.microsoft.com/office/drawing/2014/main" id="{917FAA50-E73B-E28D-7A4F-F7BF8629559B}"/>
              </a:ext>
            </a:extLst>
          </p:cNvPr>
          <p:cNvSpPr>
            <a:spLocks noGrp="1"/>
          </p:cNvSpPr>
          <p:nvPr>
            <p:ph type="dt" sz="half" idx="15"/>
          </p:nvPr>
        </p:nvSpPr>
        <p:spPr/>
        <p:txBody>
          <a:bodyPr/>
          <a:lstStyle/>
          <a:p>
            <a:endParaRPr lang="en-US"/>
          </a:p>
        </p:txBody>
      </p:sp>
    </p:spTree>
    <p:extLst>
      <p:ext uri="{BB962C8B-B14F-4D97-AF65-F5344CB8AC3E}">
        <p14:creationId xmlns:p14="http://schemas.microsoft.com/office/powerpoint/2010/main" val="1663808600"/>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DE2921-B691-A4F0-B53E-D45A3730D123}"/>
              </a:ext>
            </a:extLst>
          </p:cNvPr>
          <p:cNvSpPr>
            <a:spLocks noGrp="1"/>
          </p:cNvSpPr>
          <p:nvPr>
            <p:ph type="body" sz="quarter" idx="13"/>
          </p:nvPr>
        </p:nvSpPr>
        <p:spPr/>
        <p:txBody>
          <a:bodyPr/>
          <a:lstStyle/>
          <a:p>
            <a:endParaRPr lang="en-US" dirty="0"/>
          </a:p>
        </p:txBody>
      </p:sp>
      <p:sp>
        <p:nvSpPr>
          <p:cNvPr id="3" name="Text Placeholder 2">
            <a:extLst>
              <a:ext uri="{FF2B5EF4-FFF2-40B4-BE49-F238E27FC236}">
                <a16:creationId xmlns:a16="http://schemas.microsoft.com/office/drawing/2014/main" id="{C0150A2A-C7E8-FA3F-5AB9-A46D518FD172}"/>
              </a:ext>
            </a:extLst>
          </p:cNvPr>
          <p:cNvSpPr>
            <a:spLocks noGrp="1"/>
          </p:cNvSpPr>
          <p:nvPr>
            <p:ph type="body" sz="quarter" idx="16"/>
          </p:nvPr>
        </p:nvSpPr>
        <p:spPr/>
        <p:txBody>
          <a:bodyPr/>
          <a:lstStyle/>
          <a:p>
            <a:r>
              <a:rPr lang="en-US" dirty="0"/>
              <a:t>Zero Trust Pillars</a:t>
            </a:r>
          </a:p>
        </p:txBody>
      </p:sp>
      <p:pic>
        <p:nvPicPr>
          <p:cNvPr id="5" name="Picture 4">
            <a:extLst>
              <a:ext uri="{FF2B5EF4-FFF2-40B4-BE49-F238E27FC236}">
                <a16:creationId xmlns:a16="http://schemas.microsoft.com/office/drawing/2014/main" id="{41A1DB30-BE20-14D1-7222-E9B260E24AB8}"/>
              </a:ext>
            </a:extLst>
          </p:cNvPr>
          <p:cNvPicPr>
            <a:picLocks noChangeAspect="1"/>
          </p:cNvPicPr>
          <p:nvPr/>
        </p:nvPicPr>
        <p:blipFill>
          <a:blip r:embed="rId2"/>
          <a:stretch>
            <a:fillRect/>
          </a:stretch>
        </p:blipFill>
        <p:spPr>
          <a:xfrm>
            <a:off x="0" y="489726"/>
            <a:ext cx="12118109" cy="5913053"/>
          </a:xfrm>
          <a:prstGeom prst="rect">
            <a:avLst/>
          </a:prstGeom>
        </p:spPr>
      </p:pic>
      <p:sp>
        <p:nvSpPr>
          <p:cNvPr id="4" name="Footer Placeholder 3" hidden="1">
            <a:extLst>
              <a:ext uri="{FF2B5EF4-FFF2-40B4-BE49-F238E27FC236}">
                <a16:creationId xmlns:a16="http://schemas.microsoft.com/office/drawing/2014/main" id="{4C1A99D1-5479-31A6-E9C5-4C2781187D6E}"/>
              </a:ext>
            </a:extLst>
          </p:cNvPr>
          <p:cNvSpPr>
            <a:spLocks noGrp="1"/>
          </p:cNvSpPr>
          <p:nvPr>
            <p:ph type="ftr" sz="quarter" idx="11"/>
          </p:nvPr>
        </p:nvSpPr>
        <p:spPr/>
        <p:txBody>
          <a:bodyPr/>
          <a:lstStyle/>
          <a:p>
            <a:endParaRPr lang="en-US"/>
          </a:p>
        </p:txBody>
      </p:sp>
      <p:sp>
        <p:nvSpPr>
          <p:cNvPr id="6" name="Date Placeholder 5" hidden="1">
            <a:extLst>
              <a:ext uri="{FF2B5EF4-FFF2-40B4-BE49-F238E27FC236}">
                <a16:creationId xmlns:a16="http://schemas.microsoft.com/office/drawing/2014/main" id="{6BD4B024-33C7-3247-3FAD-EE06099F01C1}"/>
              </a:ext>
            </a:extLst>
          </p:cNvPr>
          <p:cNvSpPr>
            <a:spLocks noGrp="1"/>
          </p:cNvSpPr>
          <p:nvPr>
            <p:ph type="dt" sz="half" idx="15"/>
          </p:nvPr>
        </p:nvSpPr>
        <p:spPr/>
        <p:txBody>
          <a:bodyPr/>
          <a:lstStyle/>
          <a:p>
            <a:endParaRPr lang="en-US"/>
          </a:p>
        </p:txBody>
      </p:sp>
    </p:spTree>
    <p:extLst>
      <p:ext uri="{BB962C8B-B14F-4D97-AF65-F5344CB8AC3E}">
        <p14:creationId xmlns:p14="http://schemas.microsoft.com/office/powerpoint/2010/main" val="417550883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Arrow 4"/>
          <p:cNvSpPr/>
          <p:nvPr/>
        </p:nvSpPr>
        <p:spPr>
          <a:xfrm>
            <a:off x="665032" y="5607784"/>
            <a:ext cx="11013762" cy="8971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368" tIns="45684" rIns="91368" bIns="45684" numCol="1" spcCol="0" rtlCol="0" fromWordArt="0" anchor="ctr" anchorCtr="0" forceAA="0" compatLnSpc="1">
            <a:prstTxWarp prst="textNoShape">
              <a:avLst/>
            </a:prstTxWarp>
            <a:noAutofit/>
          </a:bodyPr>
          <a:lstStyle/>
          <a:p>
            <a:pPr algn="ctr" defTabSz="913852" fontAlgn="auto">
              <a:spcBef>
                <a:spcPts val="0"/>
              </a:spcBef>
              <a:spcAft>
                <a:spcPts val="0"/>
              </a:spcAft>
              <a:buClrTx/>
              <a:buSzTx/>
              <a:defRPr/>
            </a:pPr>
            <a:r>
              <a:rPr lang="en-US" sz="2797">
                <a:solidFill>
                  <a:srgbClr val="FFFFFF"/>
                </a:solidFill>
                <a:latin typeface="Arial" panose="020B0604020202020204" pitchFamily="34" charset="0"/>
                <a:ea typeface="Times New Roman" panose="02020603050405020304" pitchFamily="18" charset="0"/>
                <a:cs typeface="Times New Roman" panose="02020603050405020304" pitchFamily="18" charset="0"/>
              </a:rPr>
              <a:t>Transformation Process</a:t>
            </a:r>
            <a:endParaRPr lang="en-US" sz="4397">
              <a:solidFill>
                <a:srgbClr val="FFFFFF"/>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6" name="TextBox 5"/>
          <p:cNvSpPr txBox="1"/>
          <p:nvPr/>
        </p:nvSpPr>
        <p:spPr bwMode="auto">
          <a:xfrm>
            <a:off x="772720" y="5869485"/>
            <a:ext cx="1479138" cy="369116"/>
          </a:xfrm>
          <a:prstGeom prst="rect">
            <a:avLst/>
          </a:prstGeom>
          <a:noFill/>
          <a:ln>
            <a:noFill/>
          </a:ln>
          <a:effectLst/>
        </p:spPr>
        <p:txBody>
          <a:bodyPr vert="horz" wrap="none" lIns="91368" tIns="45684" rIns="91368" bIns="45684" numCol="1" rtlCol="0" anchor="ctr" anchorCtr="0" compatLnSpc="1">
            <a:prstTxWarp prst="textNoShape">
              <a:avLst/>
            </a:prstTxWarp>
            <a:spAutoFit/>
          </a:bodyPr>
          <a:lstStyle/>
          <a:p>
            <a:pPr defTabSz="913852" fontAlgn="auto">
              <a:spcBef>
                <a:spcPts val="0"/>
              </a:spcBef>
              <a:spcAft>
                <a:spcPts val="0"/>
              </a:spcAft>
              <a:buClrTx/>
              <a:buSzTx/>
              <a:defRPr/>
            </a:pPr>
            <a:r>
              <a:rPr lang="en-US" sz="1798">
                <a:solidFill>
                  <a:srgbClr val="FFFFFF"/>
                </a:solidFill>
                <a:latin typeface="Arial" panose="020B0604020202020204" pitchFamily="34" charset="0"/>
                <a:cs typeface="Arial" panose="020B0604020202020204" pitchFamily="34" charset="0"/>
              </a:rPr>
              <a:t>Implicit Trust</a:t>
            </a:r>
            <a:endParaRPr lang="de-DE" sz="1798" err="1">
              <a:solidFill>
                <a:srgbClr val="FFFFFF"/>
              </a:solidFill>
              <a:latin typeface="Arial" panose="020B0604020202020204" pitchFamily="34" charset="0"/>
              <a:cs typeface="Arial" panose="020B0604020202020204" pitchFamily="34" charset="0"/>
            </a:endParaRPr>
          </a:p>
        </p:txBody>
      </p:sp>
      <p:sp>
        <p:nvSpPr>
          <p:cNvPr id="7" name="TextBox 6"/>
          <p:cNvSpPr txBox="1"/>
          <p:nvPr/>
        </p:nvSpPr>
        <p:spPr bwMode="auto">
          <a:xfrm>
            <a:off x="9663601" y="5869485"/>
            <a:ext cx="1491954" cy="369116"/>
          </a:xfrm>
          <a:prstGeom prst="rect">
            <a:avLst/>
          </a:prstGeom>
          <a:noFill/>
          <a:ln>
            <a:noFill/>
          </a:ln>
          <a:effectLst/>
        </p:spPr>
        <p:txBody>
          <a:bodyPr vert="horz" wrap="none" lIns="91368" tIns="45684" rIns="91368" bIns="45684" numCol="1" rtlCol="0" anchor="ctr" anchorCtr="0" compatLnSpc="1">
            <a:prstTxWarp prst="textNoShape">
              <a:avLst/>
            </a:prstTxWarp>
            <a:spAutoFit/>
          </a:bodyPr>
          <a:lstStyle/>
          <a:p>
            <a:pPr defTabSz="913852" fontAlgn="auto">
              <a:spcBef>
                <a:spcPts val="0"/>
              </a:spcBef>
              <a:spcAft>
                <a:spcPts val="0"/>
              </a:spcAft>
              <a:buClrTx/>
              <a:buSzTx/>
              <a:defRPr/>
            </a:pPr>
            <a:r>
              <a:rPr lang="en-US" sz="1798">
                <a:solidFill>
                  <a:srgbClr val="FFFFFF"/>
                </a:solidFill>
                <a:latin typeface="Arial" panose="020B0604020202020204" pitchFamily="34" charset="0"/>
                <a:cs typeface="Arial" panose="020B0604020202020204" pitchFamily="34" charset="0"/>
              </a:rPr>
              <a:t>Explicit Trust</a:t>
            </a:r>
            <a:endParaRPr lang="de-DE" sz="1798" err="1">
              <a:solidFill>
                <a:srgbClr val="FFFFFF"/>
              </a:solidFill>
              <a:latin typeface="Arial" panose="020B0604020202020204" pitchFamily="34" charset="0"/>
              <a:cs typeface="Arial" panose="020B0604020202020204" pitchFamily="34" charset="0"/>
            </a:endParaRPr>
          </a:p>
        </p:txBody>
      </p:sp>
      <p:graphicFrame>
        <p:nvGraphicFramePr>
          <p:cNvPr id="8" name="Diagram 7"/>
          <p:cNvGraphicFramePr/>
          <p:nvPr/>
        </p:nvGraphicFramePr>
        <p:xfrm>
          <a:off x="772720" y="-1333"/>
          <a:ext cx="10669003" cy="51491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8"/>
          <p:cNvPicPr>
            <a:picLocks noChangeAspect="1"/>
          </p:cNvPicPr>
          <p:nvPr/>
        </p:nvPicPr>
        <p:blipFill>
          <a:blip r:embed="rId7">
            <a:clrChange>
              <a:clrFrom>
                <a:srgbClr val="FFFFFF"/>
              </a:clrFrom>
              <a:clrTo>
                <a:srgbClr val="FFFFFF">
                  <a:alpha val="0"/>
                </a:srgbClr>
              </a:clrTo>
            </a:clrChange>
            <a:duotone>
              <a:schemeClr val="accent1">
                <a:shade val="45000"/>
                <a:satMod val="135000"/>
              </a:schemeClr>
              <a:prstClr val="white"/>
            </a:duotone>
          </a:blip>
          <a:stretch>
            <a:fillRect/>
          </a:stretch>
        </p:blipFill>
        <p:spPr>
          <a:xfrm>
            <a:off x="2832620" y="2878786"/>
            <a:ext cx="649912" cy="507074"/>
          </a:xfrm>
          <a:prstGeom prst="rect">
            <a:avLst/>
          </a:prstGeom>
        </p:spPr>
      </p:pic>
      <p:grpSp>
        <p:nvGrpSpPr>
          <p:cNvPr id="10" name="Group 9">
            <a:extLst>
              <a:ext uri="{FF2B5EF4-FFF2-40B4-BE49-F238E27FC236}">
                <a16:creationId xmlns:a16="http://schemas.microsoft.com/office/drawing/2014/main" id="{8576CA2E-BAF8-4F71-8BCF-F3F3EF49B292}"/>
              </a:ext>
            </a:extLst>
          </p:cNvPr>
          <p:cNvGrpSpPr>
            <a:grpSpLocks noChangeAspect="1"/>
          </p:cNvGrpSpPr>
          <p:nvPr/>
        </p:nvGrpSpPr>
        <p:grpSpPr>
          <a:xfrm>
            <a:off x="2024232" y="3504967"/>
            <a:ext cx="338029" cy="359906"/>
            <a:chOff x="9147010" y="2669327"/>
            <a:chExt cx="549112" cy="584652"/>
          </a:xfrm>
        </p:grpSpPr>
        <p:sp>
          <p:nvSpPr>
            <p:cNvPr id="11" name="Freeform: Shape 66">
              <a:extLst>
                <a:ext uri="{FF2B5EF4-FFF2-40B4-BE49-F238E27FC236}">
                  <a16:creationId xmlns:a16="http://schemas.microsoft.com/office/drawing/2014/main" id="{27853134-BA96-4ABD-97EE-DD1D70F79A7C}"/>
                </a:ext>
              </a:extLst>
            </p:cNvPr>
            <p:cNvSpPr/>
            <p:nvPr/>
          </p:nvSpPr>
          <p:spPr>
            <a:xfrm>
              <a:off x="9474438" y="3032295"/>
              <a:ext cx="221684" cy="221684"/>
            </a:xfrm>
            <a:custGeom>
              <a:avLst/>
              <a:gdLst>
                <a:gd name="connsiteX0" fmla="*/ 221684 w 221684"/>
                <a:gd name="connsiteY0" fmla="*/ 85644 h 221684"/>
                <a:gd name="connsiteX1" fmla="*/ 207119 w 221684"/>
                <a:gd name="connsiteY1" fmla="*/ 50396 h 221684"/>
                <a:gd name="connsiteX2" fmla="*/ 185562 w 221684"/>
                <a:gd name="connsiteY2" fmla="*/ 57387 h 221684"/>
                <a:gd name="connsiteX3" fmla="*/ 164297 w 221684"/>
                <a:gd name="connsiteY3" fmla="*/ 36122 h 221684"/>
                <a:gd name="connsiteX4" fmla="*/ 171288 w 221684"/>
                <a:gd name="connsiteY4" fmla="*/ 14565 h 221684"/>
                <a:gd name="connsiteX5" fmla="*/ 136040 w 221684"/>
                <a:gd name="connsiteY5" fmla="*/ 0 h 221684"/>
                <a:gd name="connsiteX6" fmla="*/ 125844 w 221684"/>
                <a:gd name="connsiteY6" fmla="*/ 20100 h 221684"/>
                <a:gd name="connsiteX7" fmla="*/ 95840 w 221684"/>
                <a:gd name="connsiteY7" fmla="*/ 20100 h 221684"/>
                <a:gd name="connsiteX8" fmla="*/ 85644 w 221684"/>
                <a:gd name="connsiteY8" fmla="*/ 0 h 221684"/>
                <a:gd name="connsiteX9" fmla="*/ 50396 w 221684"/>
                <a:gd name="connsiteY9" fmla="*/ 14565 h 221684"/>
                <a:gd name="connsiteX10" fmla="*/ 57387 w 221684"/>
                <a:gd name="connsiteY10" fmla="*/ 36122 h 221684"/>
                <a:gd name="connsiteX11" fmla="*/ 36122 w 221684"/>
                <a:gd name="connsiteY11" fmla="*/ 57387 h 221684"/>
                <a:gd name="connsiteX12" fmla="*/ 14565 w 221684"/>
                <a:gd name="connsiteY12" fmla="*/ 50396 h 221684"/>
                <a:gd name="connsiteX13" fmla="*/ 0 w 221684"/>
                <a:gd name="connsiteY13" fmla="*/ 85644 h 221684"/>
                <a:gd name="connsiteX14" fmla="*/ 20100 w 221684"/>
                <a:gd name="connsiteY14" fmla="*/ 95840 h 221684"/>
                <a:gd name="connsiteX15" fmla="*/ 20100 w 221684"/>
                <a:gd name="connsiteY15" fmla="*/ 125844 h 221684"/>
                <a:gd name="connsiteX16" fmla="*/ 0 w 221684"/>
                <a:gd name="connsiteY16" fmla="*/ 136040 h 221684"/>
                <a:gd name="connsiteX17" fmla="*/ 14565 w 221684"/>
                <a:gd name="connsiteY17" fmla="*/ 171288 h 221684"/>
                <a:gd name="connsiteX18" fmla="*/ 36122 w 221684"/>
                <a:gd name="connsiteY18" fmla="*/ 164297 h 221684"/>
                <a:gd name="connsiteX19" fmla="*/ 57387 w 221684"/>
                <a:gd name="connsiteY19" fmla="*/ 185562 h 221684"/>
                <a:gd name="connsiteX20" fmla="*/ 50396 w 221684"/>
                <a:gd name="connsiteY20" fmla="*/ 207119 h 221684"/>
                <a:gd name="connsiteX21" fmla="*/ 85644 w 221684"/>
                <a:gd name="connsiteY21" fmla="*/ 221684 h 221684"/>
                <a:gd name="connsiteX22" fmla="*/ 95840 w 221684"/>
                <a:gd name="connsiteY22" fmla="*/ 201584 h 221684"/>
                <a:gd name="connsiteX23" fmla="*/ 125844 w 221684"/>
                <a:gd name="connsiteY23" fmla="*/ 201584 h 221684"/>
                <a:gd name="connsiteX24" fmla="*/ 136040 w 221684"/>
                <a:gd name="connsiteY24" fmla="*/ 221684 h 221684"/>
                <a:gd name="connsiteX25" fmla="*/ 171288 w 221684"/>
                <a:gd name="connsiteY25" fmla="*/ 207119 h 221684"/>
                <a:gd name="connsiteX26" fmla="*/ 164297 w 221684"/>
                <a:gd name="connsiteY26" fmla="*/ 185562 h 221684"/>
                <a:gd name="connsiteX27" fmla="*/ 185562 w 221684"/>
                <a:gd name="connsiteY27" fmla="*/ 164297 h 221684"/>
                <a:gd name="connsiteX28" fmla="*/ 207119 w 221684"/>
                <a:gd name="connsiteY28" fmla="*/ 171288 h 221684"/>
                <a:gd name="connsiteX29" fmla="*/ 221684 w 221684"/>
                <a:gd name="connsiteY29" fmla="*/ 136040 h 221684"/>
                <a:gd name="connsiteX30" fmla="*/ 201584 w 221684"/>
                <a:gd name="connsiteY30" fmla="*/ 125844 h 221684"/>
                <a:gd name="connsiteX31" fmla="*/ 201584 w 221684"/>
                <a:gd name="connsiteY31" fmla="*/ 95840 h 221684"/>
                <a:gd name="connsiteX32" fmla="*/ 221684 w 221684"/>
                <a:gd name="connsiteY32" fmla="*/ 85644 h 221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1684" h="221684">
                  <a:moveTo>
                    <a:pt x="221684" y="85644"/>
                  </a:moveTo>
                  <a:lnTo>
                    <a:pt x="207119" y="50396"/>
                  </a:lnTo>
                  <a:lnTo>
                    <a:pt x="185562" y="57387"/>
                  </a:lnTo>
                  <a:cubicBezTo>
                    <a:pt x="179736" y="48940"/>
                    <a:pt x="172453" y="41948"/>
                    <a:pt x="164297" y="36122"/>
                  </a:cubicBezTo>
                  <a:lnTo>
                    <a:pt x="171288" y="14565"/>
                  </a:lnTo>
                  <a:lnTo>
                    <a:pt x="136040" y="0"/>
                  </a:lnTo>
                  <a:lnTo>
                    <a:pt x="125844" y="20100"/>
                  </a:lnTo>
                  <a:cubicBezTo>
                    <a:pt x="115940" y="18352"/>
                    <a:pt x="106036" y="18352"/>
                    <a:pt x="95840" y="20100"/>
                  </a:cubicBezTo>
                  <a:lnTo>
                    <a:pt x="85644" y="0"/>
                  </a:lnTo>
                  <a:lnTo>
                    <a:pt x="50396" y="14565"/>
                  </a:lnTo>
                  <a:lnTo>
                    <a:pt x="57387" y="36122"/>
                  </a:lnTo>
                  <a:cubicBezTo>
                    <a:pt x="48940" y="41948"/>
                    <a:pt x="41948" y="49231"/>
                    <a:pt x="36122" y="57387"/>
                  </a:cubicBezTo>
                  <a:lnTo>
                    <a:pt x="14565" y="50396"/>
                  </a:lnTo>
                  <a:lnTo>
                    <a:pt x="0" y="85644"/>
                  </a:lnTo>
                  <a:lnTo>
                    <a:pt x="20100" y="95840"/>
                  </a:lnTo>
                  <a:cubicBezTo>
                    <a:pt x="18352" y="105744"/>
                    <a:pt x="18352" y="115649"/>
                    <a:pt x="20100" y="125844"/>
                  </a:cubicBezTo>
                  <a:lnTo>
                    <a:pt x="0" y="136040"/>
                  </a:lnTo>
                  <a:lnTo>
                    <a:pt x="14565" y="171288"/>
                  </a:lnTo>
                  <a:lnTo>
                    <a:pt x="36122" y="164297"/>
                  </a:lnTo>
                  <a:cubicBezTo>
                    <a:pt x="41948" y="172745"/>
                    <a:pt x="49231" y="179736"/>
                    <a:pt x="57387" y="185562"/>
                  </a:cubicBezTo>
                  <a:lnTo>
                    <a:pt x="50396" y="207119"/>
                  </a:lnTo>
                  <a:lnTo>
                    <a:pt x="85644" y="221684"/>
                  </a:lnTo>
                  <a:lnTo>
                    <a:pt x="95840" y="201584"/>
                  </a:lnTo>
                  <a:cubicBezTo>
                    <a:pt x="105744" y="203332"/>
                    <a:pt x="115649" y="203332"/>
                    <a:pt x="125844" y="201584"/>
                  </a:cubicBezTo>
                  <a:lnTo>
                    <a:pt x="136040" y="221684"/>
                  </a:lnTo>
                  <a:lnTo>
                    <a:pt x="171288" y="207119"/>
                  </a:lnTo>
                  <a:lnTo>
                    <a:pt x="164297" y="185562"/>
                  </a:lnTo>
                  <a:cubicBezTo>
                    <a:pt x="172745" y="179736"/>
                    <a:pt x="179736" y="172454"/>
                    <a:pt x="185562" y="164297"/>
                  </a:cubicBezTo>
                  <a:lnTo>
                    <a:pt x="207119" y="171288"/>
                  </a:lnTo>
                  <a:lnTo>
                    <a:pt x="221684" y="136040"/>
                  </a:lnTo>
                  <a:lnTo>
                    <a:pt x="201584" y="125844"/>
                  </a:lnTo>
                  <a:cubicBezTo>
                    <a:pt x="203332" y="115940"/>
                    <a:pt x="203332" y="106036"/>
                    <a:pt x="201584" y="95840"/>
                  </a:cubicBezTo>
                  <a:lnTo>
                    <a:pt x="221684" y="85644"/>
                  </a:lnTo>
                  <a:close/>
                </a:path>
              </a:pathLst>
            </a:custGeom>
            <a:noFill/>
            <a:ln w="25400" cap="flat">
              <a:solidFill>
                <a:srgbClr val="505050"/>
              </a:solidFill>
              <a:prstDash val="solid"/>
              <a:round/>
            </a:ln>
          </p:spPr>
          <p:txBody>
            <a:bodyPr rtlCol="1" anchor="ctr"/>
            <a:lstStyle/>
            <a:p>
              <a:pPr defTabSz="914126" fontAlgn="auto">
                <a:spcBef>
                  <a:spcPts val="0"/>
                </a:spcBef>
                <a:spcAft>
                  <a:spcPts val="0"/>
                </a:spcAft>
                <a:buClrTx/>
                <a:buSzTx/>
                <a:defRPr/>
              </a:pPr>
              <a:endParaRPr lang="he-IL" sz="1799">
                <a:solidFill>
                  <a:srgbClr val="4D4D4F"/>
                </a:solidFill>
                <a:latin typeface="Calibri"/>
              </a:endParaRPr>
            </a:p>
          </p:txBody>
        </p:sp>
        <p:grpSp>
          <p:nvGrpSpPr>
            <p:cNvPr id="12" name="Group 11">
              <a:extLst>
                <a:ext uri="{FF2B5EF4-FFF2-40B4-BE49-F238E27FC236}">
                  <a16:creationId xmlns:a16="http://schemas.microsoft.com/office/drawing/2014/main" id="{90D8C399-D9A7-40D5-8DAE-177D0086A525}"/>
                </a:ext>
              </a:extLst>
            </p:cNvPr>
            <p:cNvGrpSpPr/>
            <p:nvPr/>
          </p:nvGrpSpPr>
          <p:grpSpPr>
            <a:xfrm>
              <a:off x="9147010" y="2669327"/>
              <a:ext cx="538043" cy="524643"/>
              <a:chOff x="9147010" y="2669327"/>
              <a:chExt cx="538043" cy="524643"/>
            </a:xfrm>
          </p:grpSpPr>
          <p:grpSp>
            <p:nvGrpSpPr>
              <p:cNvPr id="13" name="Group 12">
                <a:extLst>
                  <a:ext uri="{FF2B5EF4-FFF2-40B4-BE49-F238E27FC236}">
                    <a16:creationId xmlns:a16="http://schemas.microsoft.com/office/drawing/2014/main" id="{D950D707-8C69-4F7C-A813-2D2D3E53B03A}"/>
                  </a:ext>
                </a:extLst>
              </p:cNvPr>
              <p:cNvGrpSpPr/>
              <p:nvPr/>
            </p:nvGrpSpPr>
            <p:grpSpPr>
              <a:xfrm>
                <a:off x="9147010" y="2669327"/>
                <a:ext cx="538043" cy="524643"/>
                <a:chOff x="9147010" y="2669327"/>
                <a:chExt cx="538043" cy="524643"/>
              </a:xfrm>
            </p:grpSpPr>
            <p:sp>
              <p:nvSpPr>
                <p:cNvPr id="15" name="Freeform: Shape 70">
                  <a:extLst>
                    <a:ext uri="{FF2B5EF4-FFF2-40B4-BE49-F238E27FC236}">
                      <a16:creationId xmlns:a16="http://schemas.microsoft.com/office/drawing/2014/main" id="{3F6B86B8-F56C-4A65-8C20-B604043951E0}"/>
                    </a:ext>
                  </a:extLst>
                </p:cNvPr>
                <p:cNvSpPr/>
                <p:nvPr/>
              </p:nvSpPr>
              <p:spPr>
                <a:xfrm>
                  <a:off x="9147010" y="2669327"/>
                  <a:ext cx="538043" cy="524643"/>
                </a:xfrm>
                <a:custGeom>
                  <a:avLst/>
                  <a:gdLst>
                    <a:gd name="connsiteX0" fmla="*/ 538043 w 538043"/>
                    <a:gd name="connsiteY0" fmla="*/ 376660 h 524643"/>
                    <a:gd name="connsiteX1" fmla="*/ 538043 w 538043"/>
                    <a:gd name="connsiteY1" fmla="*/ 0 h 524643"/>
                    <a:gd name="connsiteX2" fmla="*/ 0 w 538043"/>
                    <a:gd name="connsiteY2" fmla="*/ 0 h 524643"/>
                    <a:gd name="connsiteX3" fmla="*/ 0 w 538043"/>
                    <a:gd name="connsiteY3" fmla="*/ 524643 h 524643"/>
                    <a:gd name="connsiteX4" fmla="*/ 295967 w 538043"/>
                    <a:gd name="connsiteY4" fmla="*/ 524643 h 524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43" h="524643">
                      <a:moveTo>
                        <a:pt x="538043" y="376660"/>
                      </a:moveTo>
                      <a:lnTo>
                        <a:pt x="538043" y="0"/>
                      </a:lnTo>
                      <a:lnTo>
                        <a:pt x="0" y="0"/>
                      </a:lnTo>
                      <a:lnTo>
                        <a:pt x="0" y="524643"/>
                      </a:lnTo>
                      <a:lnTo>
                        <a:pt x="295967" y="524643"/>
                      </a:lnTo>
                    </a:path>
                  </a:pathLst>
                </a:custGeom>
                <a:noFill/>
                <a:ln w="25400" cap="flat">
                  <a:solidFill>
                    <a:srgbClr val="505050"/>
                  </a:solidFill>
                  <a:prstDash val="solid"/>
                  <a:round/>
                </a:ln>
              </p:spPr>
              <p:txBody>
                <a:bodyPr rtlCol="1" anchor="ctr"/>
                <a:lstStyle/>
                <a:p>
                  <a:pPr defTabSz="914126" fontAlgn="auto">
                    <a:spcBef>
                      <a:spcPts val="0"/>
                    </a:spcBef>
                    <a:spcAft>
                      <a:spcPts val="0"/>
                    </a:spcAft>
                    <a:buClrTx/>
                    <a:buSzTx/>
                    <a:defRPr/>
                  </a:pPr>
                  <a:endParaRPr lang="he-IL" sz="1799">
                    <a:solidFill>
                      <a:srgbClr val="4D4D4F"/>
                    </a:solidFill>
                    <a:latin typeface="Calibri"/>
                  </a:endParaRPr>
                </a:p>
              </p:txBody>
            </p:sp>
            <p:sp>
              <p:nvSpPr>
                <p:cNvPr id="16" name="Freeform: Shape 71">
                  <a:extLst>
                    <a:ext uri="{FF2B5EF4-FFF2-40B4-BE49-F238E27FC236}">
                      <a16:creationId xmlns:a16="http://schemas.microsoft.com/office/drawing/2014/main" id="{4A5A4848-5E88-4B3D-9D66-85F8453742B4}"/>
                    </a:ext>
                  </a:extLst>
                </p:cNvPr>
                <p:cNvSpPr/>
                <p:nvPr/>
              </p:nvSpPr>
              <p:spPr>
                <a:xfrm>
                  <a:off x="9195658" y="2817310"/>
                  <a:ext cx="298589" cy="298589"/>
                </a:xfrm>
                <a:custGeom>
                  <a:avLst/>
                  <a:gdLst>
                    <a:gd name="connsiteX0" fmla="*/ 298589 w 298589"/>
                    <a:gd name="connsiteY0" fmla="*/ 115357 h 298589"/>
                    <a:gd name="connsiteX1" fmla="*/ 278780 w 298589"/>
                    <a:gd name="connsiteY1" fmla="*/ 67874 h 298589"/>
                    <a:gd name="connsiteX2" fmla="*/ 249941 w 298589"/>
                    <a:gd name="connsiteY2" fmla="*/ 77488 h 298589"/>
                    <a:gd name="connsiteX3" fmla="*/ 221393 w 298589"/>
                    <a:gd name="connsiteY3" fmla="*/ 48940 h 298589"/>
                    <a:gd name="connsiteX4" fmla="*/ 231006 w 298589"/>
                    <a:gd name="connsiteY4" fmla="*/ 19809 h 298589"/>
                    <a:gd name="connsiteX5" fmla="*/ 183232 w 298589"/>
                    <a:gd name="connsiteY5" fmla="*/ 0 h 298589"/>
                    <a:gd name="connsiteX6" fmla="*/ 169540 w 298589"/>
                    <a:gd name="connsiteY6" fmla="*/ 27383 h 298589"/>
                    <a:gd name="connsiteX7" fmla="*/ 129049 w 298589"/>
                    <a:gd name="connsiteY7" fmla="*/ 27383 h 298589"/>
                    <a:gd name="connsiteX8" fmla="*/ 115357 w 298589"/>
                    <a:gd name="connsiteY8" fmla="*/ 0 h 298589"/>
                    <a:gd name="connsiteX9" fmla="*/ 67874 w 298589"/>
                    <a:gd name="connsiteY9" fmla="*/ 19809 h 298589"/>
                    <a:gd name="connsiteX10" fmla="*/ 77488 w 298589"/>
                    <a:gd name="connsiteY10" fmla="*/ 48648 h 298589"/>
                    <a:gd name="connsiteX11" fmla="*/ 48648 w 298589"/>
                    <a:gd name="connsiteY11" fmla="*/ 77488 h 298589"/>
                    <a:gd name="connsiteX12" fmla="*/ 19518 w 298589"/>
                    <a:gd name="connsiteY12" fmla="*/ 67874 h 298589"/>
                    <a:gd name="connsiteX13" fmla="*/ 0 w 298589"/>
                    <a:gd name="connsiteY13" fmla="*/ 115357 h 298589"/>
                    <a:gd name="connsiteX14" fmla="*/ 27383 w 298589"/>
                    <a:gd name="connsiteY14" fmla="*/ 129049 h 298589"/>
                    <a:gd name="connsiteX15" fmla="*/ 27383 w 298589"/>
                    <a:gd name="connsiteY15" fmla="*/ 169540 h 298589"/>
                    <a:gd name="connsiteX16" fmla="*/ 0 w 298589"/>
                    <a:gd name="connsiteY16" fmla="*/ 183232 h 298589"/>
                    <a:gd name="connsiteX17" fmla="*/ 19809 w 298589"/>
                    <a:gd name="connsiteY17" fmla="*/ 230715 h 298589"/>
                    <a:gd name="connsiteX18" fmla="*/ 48648 w 298589"/>
                    <a:gd name="connsiteY18" fmla="*/ 221102 h 298589"/>
                    <a:gd name="connsiteX19" fmla="*/ 77196 w 298589"/>
                    <a:gd name="connsiteY19" fmla="*/ 249650 h 298589"/>
                    <a:gd name="connsiteX20" fmla="*/ 67583 w 298589"/>
                    <a:gd name="connsiteY20" fmla="*/ 278780 h 298589"/>
                    <a:gd name="connsiteX21" fmla="*/ 115066 w 298589"/>
                    <a:gd name="connsiteY21" fmla="*/ 298589 h 298589"/>
                    <a:gd name="connsiteX22" fmla="*/ 128757 w 298589"/>
                    <a:gd name="connsiteY22" fmla="*/ 271207 h 298589"/>
                    <a:gd name="connsiteX23" fmla="*/ 169249 w 298589"/>
                    <a:gd name="connsiteY23" fmla="*/ 271207 h 298589"/>
                    <a:gd name="connsiteX24" fmla="*/ 182940 w 298589"/>
                    <a:gd name="connsiteY24" fmla="*/ 298589 h 298589"/>
                    <a:gd name="connsiteX25" fmla="*/ 230423 w 298589"/>
                    <a:gd name="connsiteY25" fmla="*/ 278780 h 298589"/>
                    <a:gd name="connsiteX26" fmla="*/ 220810 w 298589"/>
                    <a:gd name="connsiteY26" fmla="*/ 249941 h 298589"/>
                    <a:gd name="connsiteX27" fmla="*/ 249358 w 298589"/>
                    <a:gd name="connsiteY27" fmla="*/ 221393 h 298589"/>
                    <a:gd name="connsiteX28" fmla="*/ 278489 w 298589"/>
                    <a:gd name="connsiteY28" fmla="*/ 231006 h 298589"/>
                    <a:gd name="connsiteX29" fmla="*/ 298298 w 298589"/>
                    <a:gd name="connsiteY29" fmla="*/ 183523 h 298589"/>
                    <a:gd name="connsiteX30" fmla="*/ 270915 w 298589"/>
                    <a:gd name="connsiteY30" fmla="*/ 169832 h 298589"/>
                    <a:gd name="connsiteX31" fmla="*/ 270915 w 298589"/>
                    <a:gd name="connsiteY31" fmla="*/ 129340 h 298589"/>
                    <a:gd name="connsiteX32" fmla="*/ 298589 w 298589"/>
                    <a:gd name="connsiteY32" fmla="*/ 115357 h 298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98589" h="298589">
                      <a:moveTo>
                        <a:pt x="298589" y="115357"/>
                      </a:moveTo>
                      <a:lnTo>
                        <a:pt x="278780" y="67874"/>
                      </a:lnTo>
                      <a:lnTo>
                        <a:pt x="249941" y="77488"/>
                      </a:lnTo>
                      <a:cubicBezTo>
                        <a:pt x="241784" y="66127"/>
                        <a:pt x="232171" y="56513"/>
                        <a:pt x="221393" y="48940"/>
                      </a:cubicBezTo>
                      <a:lnTo>
                        <a:pt x="231006" y="19809"/>
                      </a:lnTo>
                      <a:lnTo>
                        <a:pt x="183232" y="0"/>
                      </a:lnTo>
                      <a:lnTo>
                        <a:pt x="169540" y="27383"/>
                      </a:lnTo>
                      <a:cubicBezTo>
                        <a:pt x="156432" y="25052"/>
                        <a:pt x="142740" y="25052"/>
                        <a:pt x="129049" y="27383"/>
                      </a:cubicBezTo>
                      <a:lnTo>
                        <a:pt x="115357" y="0"/>
                      </a:lnTo>
                      <a:lnTo>
                        <a:pt x="67874" y="19809"/>
                      </a:lnTo>
                      <a:lnTo>
                        <a:pt x="77488" y="48648"/>
                      </a:lnTo>
                      <a:cubicBezTo>
                        <a:pt x="66127" y="56805"/>
                        <a:pt x="56513" y="66418"/>
                        <a:pt x="48648" y="77488"/>
                      </a:cubicBezTo>
                      <a:lnTo>
                        <a:pt x="19518" y="67874"/>
                      </a:lnTo>
                      <a:lnTo>
                        <a:pt x="0" y="115357"/>
                      </a:lnTo>
                      <a:lnTo>
                        <a:pt x="27383" y="129049"/>
                      </a:lnTo>
                      <a:cubicBezTo>
                        <a:pt x="25052" y="142158"/>
                        <a:pt x="25052" y="155849"/>
                        <a:pt x="27383" y="169540"/>
                      </a:cubicBezTo>
                      <a:lnTo>
                        <a:pt x="0" y="183232"/>
                      </a:lnTo>
                      <a:lnTo>
                        <a:pt x="19809" y="230715"/>
                      </a:lnTo>
                      <a:lnTo>
                        <a:pt x="48648" y="221102"/>
                      </a:lnTo>
                      <a:cubicBezTo>
                        <a:pt x="56805" y="232463"/>
                        <a:pt x="66418" y="242076"/>
                        <a:pt x="77196" y="249650"/>
                      </a:cubicBezTo>
                      <a:lnTo>
                        <a:pt x="67583" y="278780"/>
                      </a:lnTo>
                      <a:lnTo>
                        <a:pt x="115066" y="298589"/>
                      </a:lnTo>
                      <a:lnTo>
                        <a:pt x="128757" y="271207"/>
                      </a:lnTo>
                      <a:cubicBezTo>
                        <a:pt x="141866" y="273537"/>
                        <a:pt x="155558" y="273537"/>
                        <a:pt x="169249" y="271207"/>
                      </a:cubicBezTo>
                      <a:lnTo>
                        <a:pt x="182940" y="298589"/>
                      </a:lnTo>
                      <a:lnTo>
                        <a:pt x="230423" y="278780"/>
                      </a:lnTo>
                      <a:lnTo>
                        <a:pt x="220810" y="249941"/>
                      </a:lnTo>
                      <a:cubicBezTo>
                        <a:pt x="232171" y="241785"/>
                        <a:pt x="241784" y="232171"/>
                        <a:pt x="249358" y="221393"/>
                      </a:cubicBezTo>
                      <a:lnTo>
                        <a:pt x="278489" y="231006"/>
                      </a:lnTo>
                      <a:lnTo>
                        <a:pt x="298298" y="183523"/>
                      </a:lnTo>
                      <a:lnTo>
                        <a:pt x="270915" y="169832"/>
                      </a:lnTo>
                      <a:cubicBezTo>
                        <a:pt x="273246" y="156723"/>
                        <a:pt x="273246" y="143032"/>
                        <a:pt x="270915" y="129340"/>
                      </a:cubicBezTo>
                      <a:lnTo>
                        <a:pt x="298589" y="115357"/>
                      </a:lnTo>
                      <a:close/>
                    </a:path>
                  </a:pathLst>
                </a:custGeom>
                <a:noFill/>
                <a:ln w="25400" cap="flat">
                  <a:solidFill>
                    <a:srgbClr val="E45785"/>
                  </a:solidFill>
                  <a:prstDash val="solid"/>
                  <a:round/>
                </a:ln>
              </p:spPr>
              <p:txBody>
                <a:bodyPr rtlCol="1" anchor="ctr"/>
                <a:lstStyle/>
                <a:p>
                  <a:pPr defTabSz="914126" fontAlgn="auto">
                    <a:spcBef>
                      <a:spcPts val="0"/>
                    </a:spcBef>
                    <a:spcAft>
                      <a:spcPts val="0"/>
                    </a:spcAft>
                    <a:buClrTx/>
                    <a:buSzTx/>
                    <a:defRPr/>
                  </a:pPr>
                  <a:endParaRPr lang="he-IL" sz="1799">
                    <a:solidFill>
                      <a:srgbClr val="4D4D4F"/>
                    </a:solidFill>
                    <a:latin typeface="Calibri"/>
                  </a:endParaRPr>
                </a:p>
              </p:txBody>
            </p:sp>
            <p:sp>
              <p:nvSpPr>
                <p:cNvPr id="17" name="Freeform: Shape 72">
                  <a:extLst>
                    <a:ext uri="{FF2B5EF4-FFF2-40B4-BE49-F238E27FC236}">
                      <a16:creationId xmlns:a16="http://schemas.microsoft.com/office/drawing/2014/main" id="{2C85E8AD-213F-432F-9C1E-175D509BE0E2}"/>
                    </a:ext>
                  </a:extLst>
                </p:cNvPr>
                <p:cNvSpPr/>
                <p:nvPr/>
              </p:nvSpPr>
              <p:spPr>
                <a:xfrm>
                  <a:off x="9297615" y="2919268"/>
                  <a:ext cx="98461" cy="98461"/>
                </a:xfrm>
                <a:custGeom>
                  <a:avLst/>
                  <a:gdLst>
                    <a:gd name="connsiteX0" fmla="*/ 98462 w 98461"/>
                    <a:gd name="connsiteY0" fmla="*/ 49231 h 98461"/>
                    <a:gd name="connsiteX1" fmla="*/ 49231 w 98461"/>
                    <a:gd name="connsiteY1" fmla="*/ 98462 h 98461"/>
                    <a:gd name="connsiteX2" fmla="*/ 0 w 98461"/>
                    <a:gd name="connsiteY2" fmla="*/ 49231 h 98461"/>
                    <a:gd name="connsiteX3" fmla="*/ 49231 w 98461"/>
                    <a:gd name="connsiteY3" fmla="*/ 0 h 98461"/>
                    <a:gd name="connsiteX4" fmla="*/ 98462 w 98461"/>
                    <a:gd name="connsiteY4" fmla="*/ 49231 h 98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61" h="98461">
                      <a:moveTo>
                        <a:pt x="98462" y="49231"/>
                      </a:moveTo>
                      <a:cubicBezTo>
                        <a:pt x="98462" y="76420"/>
                        <a:pt x="76420" y="98462"/>
                        <a:pt x="49231" y="98462"/>
                      </a:cubicBezTo>
                      <a:cubicBezTo>
                        <a:pt x="22041" y="98462"/>
                        <a:pt x="0" y="76420"/>
                        <a:pt x="0" y="49231"/>
                      </a:cubicBezTo>
                      <a:cubicBezTo>
                        <a:pt x="0" y="22041"/>
                        <a:pt x="22041" y="0"/>
                        <a:pt x="49231" y="0"/>
                      </a:cubicBezTo>
                      <a:cubicBezTo>
                        <a:pt x="76420" y="0"/>
                        <a:pt x="98462" y="22041"/>
                        <a:pt x="98462" y="49231"/>
                      </a:cubicBezTo>
                      <a:close/>
                    </a:path>
                  </a:pathLst>
                </a:custGeom>
                <a:noFill/>
                <a:ln w="25400" cap="flat">
                  <a:solidFill>
                    <a:srgbClr val="E45785"/>
                  </a:solidFill>
                  <a:prstDash val="solid"/>
                  <a:round/>
                </a:ln>
              </p:spPr>
              <p:txBody>
                <a:bodyPr rtlCol="1" anchor="ctr"/>
                <a:lstStyle/>
                <a:p>
                  <a:pPr defTabSz="914126" fontAlgn="auto">
                    <a:spcBef>
                      <a:spcPts val="0"/>
                    </a:spcBef>
                    <a:spcAft>
                      <a:spcPts val="0"/>
                    </a:spcAft>
                    <a:buClrTx/>
                    <a:buSzTx/>
                    <a:defRPr/>
                  </a:pPr>
                  <a:endParaRPr lang="he-IL" sz="1799">
                    <a:solidFill>
                      <a:srgbClr val="4D4D4F"/>
                    </a:solidFill>
                    <a:latin typeface="Calibri"/>
                  </a:endParaRPr>
                </a:p>
              </p:txBody>
            </p:sp>
          </p:grpSp>
          <p:sp>
            <p:nvSpPr>
              <p:cNvPr id="14" name="Freeform: Shape 69">
                <a:extLst>
                  <a:ext uri="{FF2B5EF4-FFF2-40B4-BE49-F238E27FC236}">
                    <a16:creationId xmlns:a16="http://schemas.microsoft.com/office/drawing/2014/main" id="{25192E3E-8CF0-47C6-A5A0-1169956A1A81}"/>
                  </a:ext>
                </a:extLst>
              </p:cNvPr>
              <p:cNvSpPr/>
              <p:nvPr/>
            </p:nvSpPr>
            <p:spPr>
              <a:xfrm>
                <a:off x="9550469" y="3108034"/>
                <a:ext cx="72826" cy="72826"/>
              </a:xfrm>
              <a:custGeom>
                <a:avLst/>
                <a:gdLst>
                  <a:gd name="connsiteX0" fmla="*/ 72827 w 72826"/>
                  <a:gd name="connsiteY0" fmla="*/ 36413 h 72826"/>
                  <a:gd name="connsiteX1" fmla="*/ 36413 w 72826"/>
                  <a:gd name="connsiteY1" fmla="*/ 72827 h 72826"/>
                  <a:gd name="connsiteX2" fmla="*/ 0 w 72826"/>
                  <a:gd name="connsiteY2" fmla="*/ 36413 h 72826"/>
                  <a:gd name="connsiteX3" fmla="*/ 36413 w 72826"/>
                  <a:gd name="connsiteY3" fmla="*/ 0 h 72826"/>
                  <a:gd name="connsiteX4" fmla="*/ 72827 w 72826"/>
                  <a:gd name="connsiteY4" fmla="*/ 36413 h 72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26" h="72826">
                    <a:moveTo>
                      <a:pt x="72827" y="36413"/>
                    </a:moveTo>
                    <a:cubicBezTo>
                      <a:pt x="72827" y="56513"/>
                      <a:pt x="56513" y="72827"/>
                      <a:pt x="36413" y="72827"/>
                    </a:cubicBezTo>
                    <a:cubicBezTo>
                      <a:pt x="16313" y="72827"/>
                      <a:pt x="0" y="56513"/>
                      <a:pt x="0" y="36413"/>
                    </a:cubicBezTo>
                    <a:cubicBezTo>
                      <a:pt x="0" y="16313"/>
                      <a:pt x="16313" y="0"/>
                      <a:pt x="36413" y="0"/>
                    </a:cubicBezTo>
                    <a:cubicBezTo>
                      <a:pt x="56805" y="0"/>
                      <a:pt x="72827" y="16313"/>
                      <a:pt x="72827" y="36413"/>
                    </a:cubicBezTo>
                    <a:close/>
                  </a:path>
                </a:pathLst>
              </a:custGeom>
              <a:noFill/>
              <a:ln w="25400" cap="flat">
                <a:solidFill>
                  <a:srgbClr val="505050"/>
                </a:solidFill>
                <a:prstDash val="solid"/>
                <a:round/>
              </a:ln>
            </p:spPr>
            <p:txBody>
              <a:bodyPr rtlCol="1" anchor="ctr"/>
              <a:lstStyle/>
              <a:p>
                <a:pPr defTabSz="914126" fontAlgn="auto">
                  <a:spcBef>
                    <a:spcPts val="0"/>
                  </a:spcBef>
                  <a:spcAft>
                    <a:spcPts val="0"/>
                  </a:spcAft>
                  <a:buClrTx/>
                  <a:buSzTx/>
                  <a:defRPr/>
                </a:pPr>
                <a:endParaRPr lang="he-IL" sz="1799">
                  <a:solidFill>
                    <a:srgbClr val="4D4D4F"/>
                  </a:solidFill>
                  <a:latin typeface="Calibri"/>
                </a:endParaRPr>
              </a:p>
            </p:txBody>
          </p:sp>
        </p:grpSp>
      </p:grpSp>
      <p:pic>
        <p:nvPicPr>
          <p:cNvPr id="26" name="Picture 2"/>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537382" y="1750831"/>
            <a:ext cx="340819" cy="350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8" name="Group 27"/>
          <p:cNvGrpSpPr>
            <a:grpSpLocks noChangeAspect="1"/>
          </p:cNvGrpSpPr>
          <p:nvPr/>
        </p:nvGrpSpPr>
        <p:grpSpPr>
          <a:xfrm>
            <a:off x="9663601" y="1090099"/>
            <a:ext cx="338661" cy="339559"/>
            <a:chOff x="7191376" y="3084513"/>
            <a:chExt cx="688975" cy="688975"/>
          </a:xfrm>
        </p:grpSpPr>
        <p:sp>
          <p:nvSpPr>
            <p:cNvPr id="29" name="Freeform 176"/>
            <p:cNvSpPr>
              <a:spLocks/>
            </p:cNvSpPr>
            <p:nvPr/>
          </p:nvSpPr>
          <p:spPr bwMode="auto">
            <a:xfrm>
              <a:off x="7386639" y="3368675"/>
              <a:ext cx="119063" cy="255588"/>
            </a:xfrm>
            <a:custGeom>
              <a:avLst/>
              <a:gdLst>
                <a:gd name="T0" fmla="*/ 16 w 32"/>
                <a:gd name="T1" fmla="*/ 68 h 68"/>
                <a:gd name="T2" fmla="*/ 32 w 32"/>
                <a:gd name="T3" fmla="*/ 52 h 68"/>
                <a:gd name="T4" fmla="*/ 32 w 32"/>
                <a:gd name="T5" fmla="*/ 16 h 68"/>
                <a:gd name="T6" fmla="*/ 16 w 32"/>
                <a:gd name="T7" fmla="*/ 0 h 68"/>
                <a:gd name="T8" fmla="*/ 0 w 32"/>
                <a:gd name="T9" fmla="*/ 16 h 68"/>
              </a:gdLst>
              <a:ahLst/>
              <a:cxnLst>
                <a:cxn ang="0">
                  <a:pos x="T0" y="T1"/>
                </a:cxn>
                <a:cxn ang="0">
                  <a:pos x="T2" y="T3"/>
                </a:cxn>
                <a:cxn ang="0">
                  <a:pos x="T4" y="T5"/>
                </a:cxn>
                <a:cxn ang="0">
                  <a:pos x="T6" y="T7"/>
                </a:cxn>
                <a:cxn ang="0">
                  <a:pos x="T8" y="T9"/>
                </a:cxn>
              </a:cxnLst>
              <a:rect l="0" t="0" r="r" b="b"/>
              <a:pathLst>
                <a:path w="32" h="68">
                  <a:moveTo>
                    <a:pt x="16" y="68"/>
                  </a:moveTo>
                  <a:cubicBezTo>
                    <a:pt x="25" y="68"/>
                    <a:pt x="32" y="61"/>
                    <a:pt x="32" y="52"/>
                  </a:cubicBezTo>
                  <a:cubicBezTo>
                    <a:pt x="32" y="16"/>
                    <a:pt x="32" y="16"/>
                    <a:pt x="32" y="16"/>
                  </a:cubicBezTo>
                  <a:cubicBezTo>
                    <a:pt x="32" y="7"/>
                    <a:pt x="25" y="0"/>
                    <a:pt x="16" y="0"/>
                  </a:cubicBezTo>
                  <a:cubicBezTo>
                    <a:pt x="7" y="0"/>
                    <a:pt x="0" y="7"/>
                    <a:pt x="0" y="16"/>
                  </a:cubicBezTo>
                </a:path>
              </a:pathLst>
            </a:custGeom>
            <a:noFill/>
            <a:ln w="19050" cap="flat">
              <a:solidFill>
                <a:srgbClr val="CA6C8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392" tIns="45696" rIns="91392" bIns="45696" numCol="1" anchor="t" anchorCtr="0" compatLnSpc="1">
              <a:prstTxWarp prst="textNoShape">
                <a:avLst/>
              </a:prstTxWarp>
            </a:bodyPr>
            <a:lstStyle/>
            <a:p>
              <a:pPr defTabSz="914126">
                <a:buClr>
                  <a:srgbClr val="72183E"/>
                </a:buClr>
                <a:defRPr/>
              </a:pPr>
              <a:endParaRPr lang="en-US" sz="3998">
                <a:solidFill>
                  <a:srgbClr val="4D4D4F"/>
                </a:solidFill>
                <a:latin typeface="Calibri"/>
              </a:endParaRPr>
            </a:p>
          </p:txBody>
        </p:sp>
        <p:sp>
          <p:nvSpPr>
            <p:cNvPr id="30" name="Freeform 177"/>
            <p:cNvSpPr>
              <a:spLocks/>
            </p:cNvSpPr>
            <p:nvPr/>
          </p:nvSpPr>
          <p:spPr bwMode="auto">
            <a:xfrm>
              <a:off x="7326314" y="3084513"/>
              <a:ext cx="179388" cy="344488"/>
            </a:xfrm>
            <a:custGeom>
              <a:avLst/>
              <a:gdLst>
                <a:gd name="T0" fmla="*/ 48 w 48"/>
                <a:gd name="T1" fmla="*/ 92 h 92"/>
                <a:gd name="T2" fmla="*/ 48 w 48"/>
                <a:gd name="T3" fmla="*/ 39 h 92"/>
                <a:gd name="T4" fmla="*/ 48 w 48"/>
                <a:gd name="T5" fmla="*/ 24 h 92"/>
                <a:gd name="T6" fmla="*/ 24 w 48"/>
                <a:gd name="T7" fmla="*/ 0 h 92"/>
                <a:gd name="T8" fmla="*/ 1 w 48"/>
                <a:gd name="T9" fmla="*/ 18 h 92"/>
                <a:gd name="T10" fmla="*/ 0 w 48"/>
                <a:gd name="T11" fmla="*/ 24 h 92"/>
                <a:gd name="T12" fmla="*/ 3 w 48"/>
                <a:gd name="T13" fmla="*/ 35 h 92"/>
              </a:gdLst>
              <a:ahLst/>
              <a:cxnLst>
                <a:cxn ang="0">
                  <a:pos x="T0" y="T1"/>
                </a:cxn>
                <a:cxn ang="0">
                  <a:pos x="T2" y="T3"/>
                </a:cxn>
                <a:cxn ang="0">
                  <a:pos x="T4" y="T5"/>
                </a:cxn>
                <a:cxn ang="0">
                  <a:pos x="T6" y="T7"/>
                </a:cxn>
                <a:cxn ang="0">
                  <a:pos x="T8" y="T9"/>
                </a:cxn>
                <a:cxn ang="0">
                  <a:pos x="T10" y="T11"/>
                </a:cxn>
                <a:cxn ang="0">
                  <a:pos x="T12" y="T13"/>
                </a:cxn>
              </a:cxnLst>
              <a:rect l="0" t="0" r="r" b="b"/>
              <a:pathLst>
                <a:path w="48" h="92">
                  <a:moveTo>
                    <a:pt x="48" y="92"/>
                  </a:moveTo>
                  <a:cubicBezTo>
                    <a:pt x="48" y="39"/>
                    <a:pt x="48" y="39"/>
                    <a:pt x="48" y="39"/>
                  </a:cubicBezTo>
                  <a:cubicBezTo>
                    <a:pt x="48" y="24"/>
                    <a:pt x="48" y="24"/>
                    <a:pt x="48" y="24"/>
                  </a:cubicBezTo>
                  <a:cubicBezTo>
                    <a:pt x="48" y="11"/>
                    <a:pt x="37" y="0"/>
                    <a:pt x="24" y="0"/>
                  </a:cubicBezTo>
                  <a:cubicBezTo>
                    <a:pt x="13" y="0"/>
                    <a:pt x="4" y="7"/>
                    <a:pt x="1" y="18"/>
                  </a:cubicBezTo>
                  <a:cubicBezTo>
                    <a:pt x="0" y="20"/>
                    <a:pt x="0" y="22"/>
                    <a:pt x="0" y="24"/>
                  </a:cubicBezTo>
                  <a:cubicBezTo>
                    <a:pt x="0" y="28"/>
                    <a:pt x="1" y="32"/>
                    <a:pt x="3" y="35"/>
                  </a:cubicBezTo>
                </a:path>
              </a:pathLst>
            </a:custGeom>
            <a:noFill/>
            <a:ln w="19050" cap="flat">
              <a:solidFill>
                <a:srgbClr val="CA6C8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392" tIns="45696" rIns="91392" bIns="45696" numCol="1" anchor="t" anchorCtr="0" compatLnSpc="1">
              <a:prstTxWarp prst="textNoShape">
                <a:avLst/>
              </a:prstTxWarp>
            </a:bodyPr>
            <a:lstStyle/>
            <a:p>
              <a:pPr defTabSz="914126">
                <a:buClr>
                  <a:srgbClr val="72183E"/>
                </a:buClr>
                <a:defRPr/>
              </a:pPr>
              <a:endParaRPr lang="en-US" sz="3998">
                <a:solidFill>
                  <a:srgbClr val="4D4D4F"/>
                </a:solidFill>
                <a:latin typeface="Calibri"/>
              </a:endParaRPr>
            </a:p>
          </p:txBody>
        </p:sp>
        <p:sp>
          <p:nvSpPr>
            <p:cNvPr id="31" name="Freeform 178"/>
            <p:cNvSpPr>
              <a:spLocks/>
            </p:cNvSpPr>
            <p:nvPr/>
          </p:nvSpPr>
          <p:spPr bwMode="auto">
            <a:xfrm>
              <a:off x="7326314" y="3578225"/>
              <a:ext cx="179388" cy="195263"/>
            </a:xfrm>
            <a:custGeom>
              <a:avLst/>
              <a:gdLst>
                <a:gd name="T0" fmla="*/ 48 w 48"/>
                <a:gd name="T1" fmla="*/ 0 h 52"/>
                <a:gd name="T2" fmla="*/ 48 w 48"/>
                <a:gd name="T3" fmla="*/ 28 h 52"/>
                <a:gd name="T4" fmla="*/ 24 w 48"/>
                <a:gd name="T5" fmla="*/ 52 h 52"/>
                <a:gd name="T6" fmla="*/ 0 w 48"/>
                <a:gd name="T7" fmla="*/ 28 h 52"/>
                <a:gd name="T8" fmla="*/ 1 w 48"/>
                <a:gd name="T9" fmla="*/ 21 h 52"/>
              </a:gdLst>
              <a:ahLst/>
              <a:cxnLst>
                <a:cxn ang="0">
                  <a:pos x="T0" y="T1"/>
                </a:cxn>
                <a:cxn ang="0">
                  <a:pos x="T2" y="T3"/>
                </a:cxn>
                <a:cxn ang="0">
                  <a:pos x="T4" y="T5"/>
                </a:cxn>
                <a:cxn ang="0">
                  <a:pos x="T6" y="T7"/>
                </a:cxn>
                <a:cxn ang="0">
                  <a:pos x="T8" y="T9"/>
                </a:cxn>
              </a:cxnLst>
              <a:rect l="0" t="0" r="r" b="b"/>
              <a:pathLst>
                <a:path w="48" h="52">
                  <a:moveTo>
                    <a:pt x="48" y="0"/>
                  </a:moveTo>
                  <a:cubicBezTo>
                    <a:pt x="48" y="28"/>
                    <a:pt x="48" y="28"/>
                    <a:pt x="48" y="28"/>
                  </a:cubicBezTo>
                  <a:cubicBezTo>
                    <a:pt x="48" y="41"/>
                    <a:pt x="37" y="52"/>
                    <a:pt x="24" y="52"/>
                  </a:cubicBezTo>
                  <a:cubicBezTo>
                    <a:pt x="11" y="52"/>
                    <a:pt x="0" y="41"/>
                    <a:pt x="0" y="28"/>
                  </a:cubicBezTo>
                  <a:cubicBezTo>
                    <a:pt x="0" y="26"/>
                    <a:pt x="0" y="23"/>
                    <a:pt x="1" y="21"/>
                  </a:cubicBezTo>
                </a:path>
              </a:pathLst>
            </a:custGeom>
            <a:noFill/>
            <a:ln w="19050" cap="flat">
              <a:solidFill>
                <a:srgbClr val="CA6C8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392" tIns="45696" rIns="91392" bIns="45696" numCol="1" anchor="t" anchorCtr="0" compatLnSpc="1">
              <a:prstTxWarp prst="textNoShape">
                <a:avLst/>
              </a:prstTxWarp>
            </a:bodyPr>
            <a:lstStyle/>
            <a:p>
              <a:pPr defTabSz="914126">
                <a:buClr>
                  <a:srgbClr val="72183E"/>
                </a:buClr>
                <a:defRPr/>
              </a:pPr>
              <a:endParaRPr lang="en-US" sz="3998">
                <a:solidFill>
                  <a:srgbClr val="4D4D4F"/>
                </a:solidFill>
                <a:latin typeface="Calibri"/>
              </a:endParaRPr>
            </a:p>
          </p:txBody>
        </p:sp>
        <p:sp>
          <p:nvSpPr>
            <p:cNvPr id="32" name="Freeform 179"/>
            <p:cNvSpPr>
              <a:spLocks/>
            </p:cNvSpPr>
            <p:nvPr/>
          </p:nvSpPr>
          <p:spPr bwMode="auto">
            <a:xfrm>
              <a:off x="7191376" y="3290888"/>
              <a:ext cx="104775" cy="280988"/>
            </a:xfrm>
            <a:custGeom>
              <a:avLst/>
              <a:gdLst>
                <a:gd name="T0" fmla="*/ 24 w 28"/>
                <a:gd name="T1" fmla="*/ 0 h 75"/>
                <a:gd name="T2" fmla="*/ 0 w 28"/>
                <a:gd name="T3" fmla="*/ 37 h 75"/>
                <a:gd name="T4" fmla="*/ 12 w 28"/>
                <a:gd name="T5" fmla="*/ 66 h 75"/>
                <a:gd name="T6" fmla="*/ 28 w 28"/>
                <a:gd name="T7" fmla="*/ 75 h 75"/>
              </a:gdLst>
              <a:ahLst/>
              <a:cxnLst>
                <a:cxn ang="0">
                  <a:pos x="T0" y="T1"/>
                </a:cxn>
                <a:cxn ang="0">
                  <a:pos x="T2" y="T3"/>
                </a:cxn>
                <a:cxn ang="0">
                  <a:pos x="T4" y="T5"/>
                </a:cxn>
                <a:cxn ang="0">
                  <a:pos x="T6" y="T7"/>
                </a:cxn>
              </a:cxnLst>
              <a:rect l="0" t="0" r="r" b="b"/>
              <a:pathLst>
                <a:path w="28" h="75">
                  <a:moveTo>
                    <a:pt x="24" y="0"/>
                  </a:moveTo>
                  <a:cubicBezTo>
                    <a:pt x="10" y="7"/>
                    <a:pt x="0" y="21"/>
                    <a:pt x="0" y="37"/>
                  </a:cubicBezTo>
                  <a:cubicBezTo>
                    <a:pt x="0" y="48"/>
                    <a:pt x="5" y="58"/>
                    <a:pt x="12" y="66"/>
                  </a:cubicBezTo>
                  <a:cubicBezTo>
                    <a:pt x="16" y="70"/>
                    <a:pt x="22" y="73"/>
                    <a:pt x="28" y="75"/>
                  </a:cubicBezTo>
                </a:path>
              </a:pathLst>
            </a:custGeom>
            <a:noFill/>
            <a:ln w="19050" cap="flat">
              <a:solidFill>
                <a:srgbClr val="CA6C8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392" tIns="45696" rIns="91392" bIns="45696" numCol="1" anchor="t" anchorCtr="0" compatLnSpc="1">
              <a:prstTxWarp prst="textNoShape">
                <a:avLst/>
              </a:prstTxWarp>
            </a:bodyPr>
            <a:lstStyle/>
            <a:p>
              <a:pPr defTabSz="914126">
                <a:buClr>
                  <a:srgbClr val="72183E"/>
                </a:buClr>
                <a:defRPr/>
              </a:pPr>
              <a:endParaRPr lang="en-US" sz="3998">
                <a:solidFill>
                  <a:srgbClr val="4D4D4F"/>
                </a:solidFill>
                <a:latin typeface="Calibri"/>
              </a:endParaRPr>
            </a:p>
          </p:txBody>
        </p:sp>
        <p:sp>
          <p:nvSpPr>
            <p:cNvPr id="33" name="Freeform 180"/>
            <p:cNvSpPr>
              <a:spLocks/>
            </p:cNvSpPr>
            <p:nvPr/>
          </p:nvSpPr>
          <p:spPr bwMode="auto">
            <a:xfrm>
              <a:off x="7221539" y="3151188"/>
              <a:ext cx="107950" cy="180975"/>
            </a:xfrm>
            <a:custGeom>
              <a:avLst/>
              <a:gdLst>
                <a:gd name="T0" fmla="*/ 1 w 29"/>
                <a:gd name="T1" fmla="*/ 48 h 48"/>
                <a:gd name="T2" fmla="*/ 0 w 29"/>
                <a:gd name="T3" fmla="*/ 38 h 48"/>
                <a:gd name="T4" fmla="*/ 29 w 29"/>
                <a:gd name="T5" fmla="*/ 0 h 48"/>
              </a:gdLst>
              <a:ahLst/>
              <a:cxnLst>
                <a:cxn ang="0">
                  <a:pos x="T0" y="T1"/>
                </a:cxn>
                <a:cxn ang="0">
                  <a:pos x="T2" y="T3"/>
                </a:cxn>
                <a:cxn ang="0">
                  <a:pos x="T4" y="T5"/>
                </a:cxn>
              </a:cxnLst>
              <a:rect l="0" t="0" r="r" b="b"/>
              <a:pathLst>
                <a:path w="29" h="48">
                  <a:moveTo>
                    <a:pt x="1" y="48"/>
                  </a:moveTo>
                  <a:cubicBezTo>
                    <a:pt x="0" y="45"/>
                    <a:pt x="0" y="42"/>
                    <a:pt x="0" y="38"/>
                  </a:cubicBezTo>
                  <a:cubicBezTo>
                    <a:pt x="0" y="20"/>
                    <a:pt x="12" y="4"/>
                    <a:pt x="29" y="0"/>
                  </a:cubicBezTo>
                </a:path>
              </a:pathLst>
            </a:custGeom>
            <a:noFill/>
            <a:ln w="19050" cap="flat">
              <a:solidFill>
                <a:srgbClr val="CA6C8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392" tIns="45696" rIns="91392" bIns="45696" numCol="1" anchor="t" anchorCtr="0" compatLnSpc="1">
              <a:prstTxWarp prst="textNoShape">
                <a:avLst/>
              </a:prstTxWarp>
            </a:bodyPr>
            <a:lstStyle/>
            <a:p>
              <a:pPr defTabSz="914126">
                <a:buClr>
                  <a:srgbClr val="72183E"/>
                </a:buClr>
                <a:defRPr/>
              </a:pPr>
              <a:endParaRPr lang="en-US" sz="3998">
                <a:solidFill>
                  <a:srgbClr val="4D4D4F"/>
                </a:solidFill>
                <a:latin typeface="Calibri"/>
              </a:endParaRPr>
            </a:p>
          </p:txBody>
        </p:sp>
        <p:sp>
          <p:nvSpPr>
            <p:cNvPr id="34" name="Freeform 181"/>
            <p:cNvSpPr>
              <a:spLocks/>
            </p:cNvSpPr>
            <p:nvPr/>
          </p:nvSpPr>
          <p:spPr bwMode="auto">
            <a:xfrm>
              <a:off x="7221539" y="3538538"/>
              <a:ext cx="107950" cy="176213"/>
            </a:xfrm>
            <a:custGeom>
              <a:avLst/>
              <a:gdLst>
                <a:gd name="T0" fmla="*/ 4 w 29"/>
                <a:gd name="T1" fmla="*/ 0 h 47"/>
                <a:gd name="T2" fmla="*/ 0 w 29"/>
                <a:gd name="T3" fmla="*/ 15 h 47"/>
                <a:gd name="T4" fmla="*/ 29 w 29"/>
                <a:gd name="T5" fmla="*/ 47 h 47"/>
              </a:gdLst>
              <a:ahLst/>
              <a:cxnLst>
                <a:cxn ang="0">
                  <a:pos x="T0" y="T1"/>
                </a:cxn>
                <a:cxn ang="0">
                  <a:pos x="T2" y="T3"/>
                </a:cxn>
                <a:cxn ang="0">
                  <a:pos x="T4" y="T5"/>
                </a:cxn>
              </a:cxnLst>
              <a:rect l="0" t="0" r="r" b="b"/>
              <a:pathLst>
                <a:path w="29" h="47">
                  <a:moveTo>
                    <a:pt x="4" y="0"/>
                  </a:moveTo>
                  <a:cubicBezTo>
                    <a:pt x="1" y="4"/>
                    <a:pt x="0" y="9"/>
                    <a:pt x="0" y="15"/>
                  </a:cubicBezTo>
                  <a:cubicBezTo>
                    <a:pt x="0" y="32"/>
                    <a:pt x="13" y="46"/>
                    <a:pt x="29" y="47"/>
                  </a:cubicBezTo>
                </a:path>
              </a:pathLst>
            </a:custGeom>
            <a:noFill/>
            <a:ln w="19050" cap="flat">
              <a:solidFill>
                <a:srgbClr val="CA6C8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392" tIns="45696" rIns="91392" bIns="45696" numCol="1" anchor="t" anchorCtr="0" compatLnSpc="1">
              <a:prstTxWarp prst="textNoShape">
                <a:avLst/>
              </a:prstTxWarp>
            </a:bodyPr>
            <a:lstStyle/>
            <a:p>
              <a:pPr defTabSz="914126">
                <a:buClr>
                  <a:srgbClr val="72183E"/>
                </a:buClr>
                <a:defRPr/>
              </a:pPr>
              <a:endParaRPr lang="en-US" sz="3998">
                <a:solidFill>
                  <a:srgbClr val="4D4D4F"/>
                </a:solidFill>
                <a:latin typeface="Calibri"/>
              </a:endParaRPr>
            </a:p>
          </p:txBody>
        </p:sp>
        <p:sp>
          <p:nvSpPr>
            <p:cNvPr id="35" name="Freeform 182"/>
            <p:cNvSpPr>
              <a:spLocks/>
            </p:cNvSpPr>
            <p:nvPr/>
          </p:nvSpPr>
          <p:spPr bwMode="auto">
            <a:xfrm>
              <a:off x="7431089" y="3173413"/>
              <a:ext cx="74613" cy="76200"/>
            </a:xfrm>
            <a:custGeom>
              <a:avLst/>
              <a:gdLst>
                <a:gd name="T0" fmla="*/ 0 w 20"/>
                <a:gd name="T1" fmla="*/ 20 h 20"/>
                <a:gd name="T2" fmla="*/ 20 w 20"/>
                <a:gd name="T3" fmla="*/ 0 h 20"/>
              </a:gdLst>
              <a:ahLst/>
              <a:cxnLst>
                <a:cxn ang="0">
                  <a:pos x="T0" y="T1"/>
                </a:cxn>
                <a:cxn ang="0">
                  <a:pos x="T2" y="T3"/>
                </a:cxn>
              </a:cxnLst>
              <a:rect l="0" t="0" r="r" b="b"/>
              <a:pathLst>
                <a:path w="20" h="20">
                  <a:moveTo>
                    <a:pt x="0" y="20"/>
                  </a:moveTo>
                  <a:cubicBezTo>
                    <a:pt x="11" y="20"/>
                    <a:pt x="20" y="11"/>
                    <a:pt x="20" y="0"/>
                  </a:cubicBezTo>
                </a:path>
              </a:pathLst>
            </a:custGeom>
            <a:noFill/>
            <a:ln w="19050" cap="flat">
              <a:solidFill>
                <a:srgbClr val="CA6C8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392" tIns="45696" rIns="91392" bIns="45696" numCol="1" anchor="t" anchorCtr="0" compatLnSpc="1">
              <a:prstTxWarp prst="textNoShape">
                <a:avLst/>
              </a:prstTxWarp>
            </a:bodyPr>
            <a:lstStyle/>
            <a:p>
              <a:pPr defTabSz="914126">
                <a:buClr>
                  <a:srgbClr val="72183E"/>
                </a:buClr>
                <a:defRPr/>
              </a:pPr>
              <a:endParaRPr lang="en-US" sz="3998">
                <a:solidFill>
                  <a:srgbClr val="4D4D4F"/>
                </a:solidFill>
                <a:latin typeface="Calibri"/>
              </a:endParaRPr>
            </a:p>
          </p:txBody>
        </p:sp>
        <p:sp>
          <p:nvSpPr>
            <p:cNvPr id="36" name="Freeform 183"/>
            <p:cNvSpPr>
              <a:spLocks/>
            </p:cNvSpPr>
            <p:nvPr/>
          </p:nvSpPr>
          <p:spPr bwMode="auto">
            <a:xfrm>
              <a:off x="7318376" y="3481388"/>
              <a:ext cx="104775" cy="22225"/>
            </a:xfrm>
            <a:custGeom>
              <a:avLst/>
              <a:gdLst>
                <a:gd name="T0" fmla="*/ 0 w 28"/>
                <a:gd name="T1" fmla="*/ 0 h 6"/>
                <a:gd name="T2" fmla="*/ 14 w 28"/>
                <a:gd name="T3" fmla="*/ 6 h 6"/>
                <a:gd name="T4" fmla="*/ 28 w 28"/>
                <a:gd name="T5" fmla="*/ 0 h 6"/>
              </a:gdLst>
              <a:ahLst/>
              <a:cxnLst>
                <a:cxn ang="0">
                  <a:pos x="T0" y="T1"/>
                </a:cxn>
                <a:cxn ang="0">
                  <a:pos x="T2" y="T3"/>
                </a:cxn>
                <a:cxn ang="0">
                  <a:pos x="T4" y="T5"/>
                </a:cxn>
              </a:cxnLst>
              <a:rect l="0" t="0" r="r" b="b"/>
              <a:pathLst>
                <a:path w="28" h="6">
                  <a:moveTo>
                    <a:pt x="0" y="0"/>
                  </a:moveTo>
                  <a:cubicBezTo>
                    <a:pt x="3" y="4"/>
                    <a:pt x="8" y="6"/>
                    <a:pt x="14" y="6"/>
                  </a:cubicBezTo>
                  <a:cubicBezTo>
                    <a:pt x="20" y="6"/>
                    <a:pt x="25" y="4"/>
                    <a:pt x="28" y="0"/>
                  </a:cubicBezTo>
                </a:path>
              </a:pathLst>
            </a:custGeom>
            <a:noFill/>
            <a:ln w="19050" cap="flat">
              <a:solidFill>
                <a:srgbClr val="CA6C8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392" tIns="45696" rIns="91392" bIns="45696" numCol="1" anchor="t" anchorCtr="0" compatLnSpc="1">
              <a:prstTxWarp prst="textNoShape">
                <a:avLst/>
              </a:prstTxWarp>
            </a:bodyPr>
            <a:lstStyle/>
            <a:p>
              <a:pPr defTabSz="914126">
                <a:buClr>
                  <a:srgbClr val="72183E"/>
                </a:buClr>
                <a:defRPr/>
              </a:pPr>
              <a:endParaRPr lang="en-US" sz="3998">
                <a:solidFill>
                  <a:srgbClr val="4D4D4F"/>
                </a:solidFill>
                <a:latin typeface="Calibri"/>
              </a:endParaRPr>
            </a:p>
          </p:txBody>
        </p:sp>
        <p:sp>
          <p:nvSpPr>
            <p:cNvPr id="37" name="Freeform 184"/>
            <p:cNvSpPr>
              <a:spLocks/>
            </p:cNvSpPr>
            <p:nvPr/>
          </p:nvSpPr>
          <p:spPr bwMode="auto">
            <a:xfrm>
              <a:off x="7370764" y="3297238"/>
              <a:ext cx="60325" cy="76200"/>
            </a:xfrm>
            <a:custGeom>
              <a:avLst/>
              <a:gdLst>
                <a:gd name="T0" fmla="*/ 0 w 16"/>
                <a:gd name="T1" fmla="*/ 0 h 20"/>
                <a:gd name="T2" fmla="*/ 16 w 16"/>
                <a:gd name="T3" fmla="*/ 20 h 20"/>
              </a:gdLst>
              <a:ahLst/>
              <a:cxnLst>
                <a:cxn ang="0">
                  <a:pos x="T0" y="T1"/>
                </a:cxn>
                <a:cxn ang="0">
                  <a:pos x="T2" y="T3"/>
                </a:cxn>
              </a:cxnLst>
              <a:rect l="0" t="0" r="r" b="b"/>
              <a:pathLst>
                <a:path w="16" h="20">
                  <a:moveTo>
                    <a:pt x="0" y="0"/>
                  </a:moveTo>
                  <a:cubicBezTo>
                    <a:pt x="8" y="3"/>
                    <a:pt x="14" y="11"/>
                    <a:pt x="16" y="20"/>
                  </a:cubicBezTo>
                </a:path>
              </a:pathLst>
            </a:custGeom>
            <a:noFill/>
            <a:ln w="19050" cap="flat">
              <a:solidFill>
                <a:srgbClr val="CA6C8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392" tIns="45696" rIns="91392" bIns="45696" numCol="1" anchor="t" anchorCtr="0" compatLnSpc="1">
              <a:prstTxWarp prst="textNoShape">
                <a:avLst/>
              </a:prstTxWarp>
            </a:bodyPr>
            <a:lstStyle/>
            <a:p>
              <a:pPr defTabSz="914126">
                <a:buClr>
                  <a:srgbClr val="72183E"/>
                </a:buClr>
                <a:defRPr/>
              </a:pPr>
              <a:endParaRPr lang="en-US" sz="3998">
                <a:solidFill>
                  <a:srgbClr val="4D4D4F"/>
                </a:solidFill>
                <a:latin typeface="Calibri"/>
              </a:endParaRPr>
            </a:p>
          </p:txBody>
        </p:sp>
        <p:sp>
          <p:nvSpPr>
            <p:cNvPr id="38" name="Freeform 185"/>
            <p:cNvSpPr>
              <a:spLocks/>
            </p:cNvSpPr>
            <p:nvPr/>
          </p:nvSpPr>
          <p:spPr bwMode="auto">
            <a:xfrm>
              <a:off x="7345364" y="3503613"/>
              <a:ext cx="25400" cy="71438"/>
            </a:xfrm>
            <a:custGeom>
              <a:avLst/>
              <a:gdLst>
                <a:gd name="T0" fmla="*/ 7 w 7"/>
                <a:gd name="T1" fmla="*/ 0 h 19"/>
                <a:gd name="T2" fmla="*/ 0 w 7"/>
                <a:gd name="T3" fmla="*/ 19 h 19"/>
              </a:gdLst>
              <a:ahLst/>
              <a:cxnLst>
                <a:cxn ang="0">
                  <a:pos x="T0" y="T1"/>
                </a:cxn>
                <a:cxn ang="0">
                  <a:pos x="T2" y="T3"/>
                </a:cxn>
              </a:cxnLst>
              <a:rect l="0" t="0" r="r" b="b"/>
              <a:pathLst>
                <a:path w="7" h="19">
                  <a:moveTo>
                    <a:pt x="7" y="0"/>
                  </a:moveTo>
                  <a:cubicBezTo>
                    <a:pt x="7" y="7"/>
                    <a:pt x="4" y="14"/>
                    <a:pt x="0" y="19"/>
                  </a:cubicBezTo>
                </a:path>
              </a:pathLst>
            </a:custGeom>
            <a:noFill/>
            <a:ln w="19050" cap="flat">
              <a:solidFill>
                <a:srgbClr val="CA6C8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392" tIns="45696" rIns="91392" bIns="45696" numCol="1" anchor="t" anchorCtr="0" compatLnSpc="1">
              <a:prstTxWarp prst="textNoShape">
                <a:avLst/>
              </a:prstTxWarp>
            </a:bodyPr>
            <a:lstStyle/>
            <a:p>
              <a:pPr defTabSz="914126">
                <a:buClr>
                  <a:srgbClr val="72183E"/>
                </a:buClr>
                <a:defRPr/>
              </a:pPr>
              <a:endParaRPr lang="en-US" sz="3998">
                <a:solidFill>
                  <a:srgbClr val="4D4D4F"/>
                </a:solidFill>
                <a:latin typeface="Calibri"/>
              </a:endParaRPr>
            </a:p>
          </p:txBody>
        </p:sp>
        <p:sp>
          <p:nvSpPr>
            <p:cNvPr id="39" name="Oval 238"/>
            <p:cNvSpPr>
              <a:spLocks noChangeArrowheads="1"/>
            </p:cNvSpPr>
            <p:nvPr/>
          </p:nvSpPr>
          <p:spPr bwMode="auto">
            <a:xfrm>
              <a:off x="7791451" y="3384550"/>
              <a:ext cx="88900" cy="88900"/>
            </a:xfrm>
            <a:prstGeom prst="ellipse">
              <a:avLst/>
            </a:prstGeom>
            <a:noFill/>
            <a:ln w="19050" cap="flat">
              <a:solidFill>
                <a:srgbClr val="CA6C8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392" tIns="45696" rIns="91392" bIns="45696" numCol="1" anchor="t" anchorCtr="0" compatLnSpc="1">
              <a:prstTxWarp prst="textNoShape">
                <a:avLst/>
              </a:prstTxWarp>
            </a:bodyPr>
            <a:lstStyle/>
            <a:p>
              <a:pPr defTabSz="914126">
                <a:buClr>
                  <a:srgbClr val="72183E"/>
                </a:buClr>
                <a:defRPr/>
              </a:pPr>
              <a:endParaRPr lang="en-US" sz="3998">
                <a:solidFill>
                  <a:srgbClr val="4D4D4F"/>
                </a:solidFill>
                <a:latin typeface="Calibri"/>
              </a:endParaRPr>
            </a:p>
          </p:txBody>
        </p:sp>
        <p:sp>
          <p:nvSpPr>
            <p:cNvPr id="40" name="Line 239"/>
            <p:cNvSpPr>
              <a:spLocks noChangeShapeType="1"/>
            </p:cNvSpPr>
            <p:nvPr/>
          </p:nvSpPr>
          <p:spPr bwMode="auto">
            <a:xfrm>
              <a:off x="7505701" y="3429000"/>
              <a:ext cx="285750" cy="0"/>
            </a:xfrm>
            <a:prstGeom prst="line">
              <a:avLst/>
            </a:prstGeom>
            <a:noFill/>
            <a:ln w="19050" cap="flat">
              <a:solidFill>
                <a:srgbClr val="CA6C8A"/>
              </a:solidFill>
              <a:prstDash val="solid"/>
              <a:miter lim="800000"/>
              <a:headEnd/>
              <a:tailEnd/>
            </a:ln>
            <a:extLst>
              <a:ext uri="{909E8E84-426E-40DD-AFC4-6F175D3DCCD1}">
                <a14:hiddenFill xmlns:a14="http://schemas.microsoft.com/office/drawing/2010/main">
                  <a:noFill/>
                </a14:hiddenFill>
              </a:ext>
            </a:extLst>
          </p:spPr>
          <p:txBody>
            <a:bodyPr vert="horz" wrap="square" lIns="91392" tIns="45696" rIns="91392" bIns="45696" numCol="1" anchor="t" anchorCtr="0" compatLnSpc="1">
              <a:prstTxWarp prst="textNoShape">
                <a:avLst/>
              </a:prstTxWarp>
            </a:bodyPr>
            <a:lstStyle/>
            <a:p>
              <a:pPr defTabSz="914126">
                <a:buClr>
                  <a:srgbClr val="72183E"/>
                </a:buClr>
                <a:defRPr/>
              </a:pPr>
              <a:endParaRPr lang="en-US" sz="3998">
                <a:solidFill>
                  <a:srgbClr val="4D4D4F"/>
                </a:solidFill>
                <a:latin typeface="Calibri"/>
              </a:endParaRPr>
            </a:p>
          </p:txBody>
        </p:sp>
        <p:sp>
          <p:nvSpPr>
            <p:cNvPr id="41" name="Oval 240"/>
            <p:cNvSpPr>
              <a:spLocks noChangeArrowheads="1"/>
            </p:cNvSpPr>
            <p:nvPr/>
          </p:nvSpPr>
          <p:spPr bwMode="auto">
            <a:xfrm>
              <a:off x="7745414" y="3233738"/>
              <a:ext cx="90488" cy="90488"/>
            </a:xfrm>
            <a:prstGeom prst="ellipse">
              <a:avLst/>
            </a:prstGeom>
            <a:noFill/>
            <a:ln w="19050" cap="flat">
              <a:solidFill>
                <a:srgbClr val="CA6C8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392" tIns="45696" rIns="91392" bIns="45696" numCol="1" anchor="t" anchorCtr="0" compatLnSpc="1">
              <a:prstTxWarp prst="textNoShape">
                <a:avLst/>
              </a:prstTxWarp>
            </a:bodyPr>
            <a:lstStyle/>
            <a:p>
              <a:pPr defTabSz="914126">
                <a:buClr>
                  <a:srgbClr val="72183E"/>
                </a:buClr>
                <a:defRPr/>
              </a:pPr>
              <a:endParaRPr lang="en-US" sz="3998">
                <a:solidFill>
                  <a:srgbClr val="4D4D4F"/>
                </a:solidFill>
                <a:latin typeface="Calibri"/>
              </a:endParaRPr>
            </a:p>
          </p:txBody>
        </p:sp>
        <p:sp>
          <p:nvSpPr>
            <p:cNvPr id="42" name="Freeform 241"/>
            <p:cNvSpPr>
              <a:spLocks/>
            </p:cNvSpPr>
            <p:nvPr/>
          </p:nvSpPr>
          <p:spPr bwMode="auto">
            <a:xfrm>
              <a:off x="7505701" y="3278188"/>
              <a:ext cx="239713" cy="76200"/>
            </a:xfrm>
            <a:custGeom>
              <a:avLst/>
              <a:gdLst>
                <a:gd name="T0" fmla="*/ 0 w 151"/>
                <a:gd name="T1" fmla="*/ 48 h 48"/>
                <a:gd name="T2" fmla="*/ 114 w 151"/>
                <a:gd name="T3" fmla="*/ 48 h 48"/>
                <a:gd name="T4" fmla="*/ 114 w 151"/>
                <a:gd name="T5" fmla="*/ 0 h 48"/>
                <a:gd name="T6" fmla="*/ 151 w 151"/>
                <a:gd name="T7" fmla="*/ 0 h 48"/>
              </a:gdLst>
              <a:ahLst/>
              <a:cxnLst>
                <a:cxn ang="0">
                  <a:pos x="T0" y="T1"/>
                </a:cxn>
                <a:cxn ang="0">
                  <a:pos x="T2" y="T3"/>
                </a:cxn>
                <a:cxn ang="0">
                  <a:pos x="T4" y="T5"/>
                </a:cxn>
                <a:cxn ang="0">
                  <a:pos x="T6" y="T7"/>
                </a:cxn>
              </a:cxnLst>
              <a:rect l="0" t="0" r="r" b="b"/>
              <a:pathLst>
                <a:path w="151" h="48">
                  <a:moveTo>
                    <a:pt x="0" y="48"/>
                  </a:moveTo>
                  <a:lnTo>
                    <a:pt x="114" y="48"/>
                  </a:lnTo>
                  <a:lnTo>
                    <a:pt x="114" y="0"/>
                  </a:lnTo>
                  <a:lnTo>
                    <a:pt x="151" y="0"/>
                  </a:lnTo>
                </a:path>
              </a:pathLst>
            </a:custGeom>
            <a:noFill/>
            <a:ln w="19050" cap="flat">
              <a:solidFill>
                <a:srgbClr val="CA6C8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392" tIns="45696" rIns="91392" bIns="45696" numCol="1" anchor="t" anchorCtr="0" compatLnSpc="1">
              <a:prstTxWarp prst="textNoShape">
                <a:avLst/>
              </a:prstTxWarp>
            </a:bodyPr>
            <a:lstStyle/>
            <a:p>
              <a:pPr defTabSz="914126">
                <a:buClr>
                  <a:srgbClr val="72183E"/>
                </a:buClr>
                <a:defRPr/>
              </a:pPr>
              <a:endParaRPr lang="en-US" sz="3998">
                <a:solidFill>
                  <a:srgbClr val="4D4D4F"/>
                </a:solidFill>
                <a:latin typeface="Calibri"/>
              </a:endParaRPr>
            </a:p>
          </p:txBody>
        </p:sp>
        <p:sp>
          <p:nvSpPr>
            <p:cNvPr id="43" name="Oval 242"/>
            <p:cNvSpPr>
              <a:spLocks noChangeArrowheads="1"/>
            </p:cNvSpPr>
            <p:nvPr/>
          </p:nvSpPr>
          <p:spPr bwMode="auto">
            <a:xfrm>
              <a:off x="7670801" y="3084513"/>
              <a:ext cx="90488" cy="88900"/>
            </a:xfrm>
            <a:prstGeom prst="ellipse">
              <a:avLst/>
            </a:prstGeom>
            <a:noFill/>
            <a:ln w="19050" cap="flat">
              <a:solidFill>
                <a:srgbClr val="CA6C8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392" tIns="45696" rIns="91392" bIns="45696" numCol="1" anchor="t" anchorCtr="0" compatLnSpc="1">
              <a:prstTxWarp prst="textNoShape">
                <a:avLst/>
              </a:prstTxWarp>
            </a:bodyPr>
            <a:lstStyle/>
            <a:p>
              <a:pPr defTabSz="914126">
                <a:buClr>
                  <a:srgbClr val="72183E"/>
                </a:buClr>
                <a:defRPr/>
              </a:pPr>
              <a:endParaRPr lang="en-US" sz="3998">
                <a:solidFill>
                  <a:srgbClr val="4D4D4F"/>
                </a:solidFill>
                <a:latin typeface="Calibri"/>
              </a:endParaRPr>
            </a:p>
          </p:txBody>
        </p:sp>
        <p:sp>
          <p:nvSpPr>
            <p:cNvPr id="44" name="Freeform 243"/>
            <p:cNvSpPr>
              <a:spLocks/>
            </p:cNvSpPr>
            <p:nvPr/>
          </p:nvSpPr>
          <p:spPr bwMode="auto">
            <a:xfrm>
              <a:off x="7505701" y="3128963"/>
              <a:ext cx="165100" cy="149225"/>
            </a:xfrm>
            <a:custGeom>
              <a:avLst/>
              <a:gdLst>
                <a:gd name="T0" fmla="*/ 0 w 104"/>
                <a:gd name="T1" fmla="*/ 94 h 94"/>
                <a:gd name="T2" fmla="*/ 66 w 104"/>
                <a:gd name="T3" fmla="*/ 94 h 94"/>
                <a:gd name="T4" fmla="*/ 66 w 104"/>
                <a:gd name="T5" fmla="*/ 0 h 94"/>
                <a:gd name="T6" fmla="*/ 104 w 104"/>
                <a:gd name="T7" fmla="*/ 0 h 94"/>
              </a:gdLst>
              <a:ahLst/>
              <a:cxnLst>
                <a:cxn ang="0">
                  <a:pos x="T0" y="T1"/>
                </a:cxn>
                <a:cxn ang="0">
                  <a:pos x="T2" y="T3"/>
                </a:cxn>
                <a:cxn ang="0">
                  <a:pos x="T4" y="T5"/>
                </a:cxn>
                <a:cxn ang="0">
                  <a:pos x="T6" y="T7"/>
                </a:cxn>
              </a:cxnLst>
              <a:rect l="0" t="0" r="r" b="b"/>
              <a:pathLst>
                <a:path w="104" h="94">
                  <a:moveTo>
                    <a:pt x="0" y="94"/>
                  </a:moveTo>
                  <a:lnTo>
                    <a:pt x="66" y="94"/>
                  </a:lnTo>
                  <a:lnTo>
                    <a:pt x="66" y="0"/>
                  </a:lnTo>
                  <a:lnTo>
                    <a:pt x="104" y="0"/>
                  </a:lnTo>
                </a:path>
              </a:pathLst>
            </a:custGeom>
            <a:noFill/>
            <a:ln w="19050" cap="flat">
              <a:solidFill>
                <a:srgbClr val="CA6C8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392" tIns="45696" rIns="91392" bIns="45696" numCol="1" anchor="t" anchorCtr="0" compatLnSpc="1">
              <a:prstTxWarp prst="textNoShape">
                <a:avLst/>
              </a:prstTxWarp>
            </a:bodyPr>
            <a:lstStyle/>
            <a:p>
              <a:pPr defTabSz="914126">
                <a:buClr>
                  <a:srgbClr val="72183E"/>
                </a:buClr>
                <a:defRPr/>
              </a:pPr>
              <a:endParaRPr lang="en-US" sz="3998">
                <a:solidFill>
                  <a:srgbClr val="4D4D4F"/>
                </a:solidFill>
                <a:latin typeface="Calibri"/>
              </a:endParaRPr>
            </a:p>
          </p:txBody>
        </p:sp>
        <p:sp>
          <p:nvSpPr>
            <p:cNvPr id="45" name="Oval 244"/>
            <p:cNvSpPr>
              <a:spLocks noChangeArrowheads="1"/>
            </p:cNvSpPr>
            <p:nvPr/>
          </p:nvSpPr>
          <p:spPr bwMode="auto">
            <a:xfrm>
              <a:off x="7745414" y="3533775"/>
              <a:ext cx="90488" cy="90488"/>
            </a:xfrm>
            <a:prstGeom prst="ellipse">
              <a:avLst/>
            </a:prstGeom>
            <a:noFill/>
            <a:ln w="19050" cap="flat">
              <a:solidFill>
                <a:srgbClr val="CA6C8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392" tIns="45696" rIns="91392" bIns="45696" numCol="1" anchor="t" anchorCtr="0" compatLnSpc="1">
              <a:prstTxWarp prst="textNoShape">
                <a:avLst/>
              </a:prstTxWarp>
            </a:bodyPr>
            <a:lstStyle/>
            <a:p>
              <a:pPr defTabSz="914126">
                <a:buClr>
                  <a:srgbClr val="72183E"/>
                </a:buClr>
                <a:defRPr/>
              </a:pPr>
              <a:endParaRPr lang="en-US" sz="3998">
                <a:solidFill>
                  <a:srgbClr val="4D4D4F"/>
                </a:solidFill>
                <a:latin typeface="Calibri"/>
              </a:endParaRPr>
            </a:p>
          </p:txBody>
        </p:sp>
        <p:sp>
          <p:nvSpPr>
            <p:cNvPr id="46" name="Freeform 245"/>
            <p:cNvSpPr>
              <a:spLocks/>
            </p:cNvSpPr>
            <p:nvPr/>
          </p:nvSpPr>
          <p:spPr bwMode="auto">
            <a:xfrm>
              <a:off x="7505701" y="3503613"/>
              <a:ext cx="239713" cy="74613"/>
            </a:xfrm>
            <a:custGeom>
              <a:avLst/>
              <a:gdLst>
                <a:gd name="T0" fmla="*/ 0 w 151"/>
                <a:gd name="T1" fmla="*/ 0 h 47"/>
                <a:gd name="T2" fmla="*/ 114 w 151"/>
                <a:gd name="T3" fmla="*/ 0 h 47"/>
                <a:gd name="T4" fmla="*/ 114 w 151"/>
                <a:gd name="T5" fmla="*/ 47 h 47"/>
                <a:gd name="T6" fmla="*/ 151 w 151"/>
                <a:gd name="T7" fmla="*/ 47 h 47"/>
              </a:gdLst>
              <a:ahLst/>
              <a:cxnLst>
                <a:cxn ang="0">
                  <a:pos x="T0" y="T1"/>
                </a:cxn>
                <a:cxn ang="0">
                  <a:pos x="T2" y="T3"/>
                </a:cxn>
                <a:cxn ang="0">
                  <a:pos x="T4" y="T5"/>
                </a:cxn>
                <a:cxn ang="0">
                  <a:pos x="T6" y="T7"/>
                </a:cxn>
              </a:cxnLst>
              <a:rect l="0" t="0" r="r" b="b"/>
              <a:pathLst>
                <a:path w="151" h="47">
                  <a:moveTo>
                    <a:pt x="0" y="0"/>
                  </a:moveTo>
                  <a:lnTo>
                    <a:pt x="114" y="0"/>
                  </a:lnTo>
                  <a:lnTo>
                    <a:pt x="114" y="47"/>
                  </a:lnTo>
                  <a:lnTo>
                    <a:pt x="151" y="47"/>
                  </a:lnTo>
                </a:path>
              </a:pathLst>
            </a:custGeom>
            <a:noFill/>
            <a:ln w="19050" cap="flat">
              <a:solidFill>
                <a:srgbClr val="CA6C8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392" tIns="45696" rIns="91392" bIns="45696" numCol="1" anchor="t" anchorCtr="0" compatLnSpc="1">
              <a:prstTxWarp prst="textNoShape">
                <a:avLst/>
              </a:prstTxWarp>
            </a:bodyPr>
            <a:lstStyle/>
            <a:p>
              <a:pPr defTabSz="914126">
                <a:buClr>
                  <a:srgbClr val="72183E"/>
                </a:buClr>
                <a:defRPr/>
              </a:pPr>
              <a:endParaRPr lang="en-US" sz="3998">
                <a:solidFill>
                  <a:srgbClr val="4D4D4F"/>
                </a:solidFill>
                <a:latin typeface="Calibri"/>
              </a:endParaRPr>
            </a:p>
          </p:txBody>
        </p:sp>
        <p:sp>
          <p:nvSpPr>
            <p:cNvPr id="47" name="Oval 246"/>
            <p:cNvSpPr>
              <a:spLocks noChangeArrowheads="1"/>
            </p:cNvSpPr>
            <p:nvPr/>
          </p:nvSpPr>
          <p:spPr bwMode="auto">
            <a:xfrm>
              <a:off x="7670801" y="3684588"/>
              <a:ext cx="90488" cy="88900"/>
            </a:xfrm>
            <a:prstGeom prst="ellipse">
              <a:avLst/>
            </a:prstGeom>
            <a:noFill/>
            <a:ln w="19050" cap="flat">
              <a:solidFill>
                <a:srgbClr val="CA6C8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392" tIns="45696" rIns="91392" bIns="45696" numCol="1" anchor="t" anchorCtr="0" compatLnSpc="1">
              <a:prstTxWarp prst="textNoShape">
                <a:avLst/>
              </a:prstTxWarp>
            </a:bodyPr>
            <a:lstStyle/>
            <a:p>
              <a:pPr defTabSz="914126">
                <a:buClr>
                  <a:srgbClr val="72183E"/>
                </a:buClr>
                <a:defRPr/>
              </a:pPr>
              <a:endParaRPr lang="en-US" sz="3998">
                <a:solidFill>
                  <a:srgbClr val="4D4D4F"/>
                </a:solidFill>
                <a:latin typeface="Calibri"/>
              </a:endParaRPr>
            </a:p>
          </p:txBody>
        </p:sp>
        <p:sp>
          <p:nvSpPr>
            <p:cNvPr id="48" name="Freeform 247"/>
            <p:cNvSpPr>
              <a:spLocks/>
            </p:cNvSpPr>
            <p:nvPr/>
          </p:nvSpPr>
          <p:spPr bwMode="auto">
            <a:xfrm>
              <a:off x="7505701" y="3578225"/>
              <a:ext cx="165100" cy="150813"/>
            </a:xfrm>
            <a:custGeom>
              <a:avLst/>
              <a:gdLst>
                <a:gd name="T0" fmla="*/ 0 w 104"/>
                <a:gd name="T1" fmla="*/ 0 h 95"/>
                <a:gd name="T2" fmla="*/ 66 w 104"/>
                <a:gd name="T3" fmla="*/ 0 h 95"/>
                <a:gd name="T4" fmla="*/ 66 w 104"/>
                <a:gd name="T5" fmla="*/ 95 h 95"/>
                <a:gd name="T6" fmla="*/ 104 w 104"/>
                <a:gd name="T7" fmla="*/ 95 h 95"/>
              </a:gdLst>
              <a:ahLst/>
              <a:cxnLst>
                <a:cxn ang="0">
                  <a:pos x="T0" y="T1"/>
                </a:cxn>
                <a:cxn ang="0">
                  <a:pos x="T2" y="T3"/>
                </a:cxn>
                <a:cxn ang="0">
                  <a:pos x="T4" y="T5"/>
                </a:cxn>
                <a:cxn ang="0">
                  <a:pos x="T6" y="T7"/>
                </a:cxn>
              </a:cxnLst>
              <a:rect l="0" t="0" r="r" b="b"/>
              <a:pathLst>
                <a:path w="104" h="95">
                  <a:moveTo>
                    <a:pt x="0" y="0"/>
                  </a:moveTo>
                  <a:lnTo>
                    <a:pt x="66" y="0"/>
                  </a:lnTo>
                  <a:lnTo>
                    <a:pt x="66" y="95"/>
                  </a:lnTo>
                  <a:lnTo>
                    <a:pt x="104" y="95"/>
                  </a:lnTo>
                </a:path>
              </a:pathLst>
            </a:custGeom>
            <a:noFill/>
            <a:ln w="19050" cap="flat">
              <a:solidFill>
                <a:srgbClr val="CA6C8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392" tIns="45696" rIns="91392" bIns="45696" numCol="1" anchor="t" anchorCtr="0" compatLnSpc="1">
              <a:prstTxWarp prst="textNoShape">
                <a:avLst/>
              </a:prstTxWarp>
            </a:bodyPr>
            <a:lstStyle/>
            <a:p>
              <a:pPr defTabSz="914126">
                <a:buClr>
                  <a:srgbClr val="72183E"/>
                </a:buClr>
                <a:defRPr/>
              </a:pPr>
              <a:endParaRPr lang="en-US" sz="3998">
                <a:solidFill>
                  <a:srgbClr val="4D4D4F"/>
                </a:solidFill>
                <a:latin typeface="Calibri"/>
              </a:endParaRPr>
            </a:p>
          </p:txBody>
        </p:sp>
      </p:grpSp>
      <p:pic>
        <p:nvPicPr>
          <p:cNvPr id="51" name="Picture 30">
            <a:extLst>
              <a:ext uri="{FF2B5EF4-FFF2-40B4-BE49-F238E27FC236}">
                <a16:creationId xmlns:a16="http://schemas.microsoft.com/office/drawing/2014/main" id="{9220E0A6-A3A0-4921-AA2A-A0614E79C9B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31318" y="1223106"/>
            <a:ext cx="431888" cy="431888"/>
          </a:xfrm>
          <a:prstGeom prst="rect">
            <a:avLst/>
          </a:prstGeom>
        </p:spPr>
      </p:pic>
      <p:sp>
        <p:nvSpPr>
          <p:cNvPr id="2" name="Footer Placeholder 1" hidden="1"/>
          <p:cNvSpPr>
            <a:spLocks noGrp="1"/>
          </p:cNvSpPr>
          <p:nvPr>
            <p:ph type="ftr" sz="quarter" idx="11"/>
          </p:nvPr>
        </p:nvSpPr>
        <p:spPr/>
        <p:txBody>
          <a:bodyPr/>
          <a:lstStyle/>
          <a:p>
            <a:pPr defTabSz="914126" fontAlgn="auto">
              <a:spcBef>
                <a:spcPts val="0"/>
              </a:spcBef>
              <a:spcAft>
                <a:spcPts val="0"/>
              </a:spcAft>
              <a:buClrTx/>
              <a:buSzTx/>
              <a:defRPr/>
            </a:pPr>
            <a:endParaRPr lang="de-DE">
              <a:solidFill>
                <a:srgbClr val="FFFFFF">
                  <a:lumMod val="75000"/>
                </a:srgbClr>
              </a:solidFill>
              <a:latin typeface="Calibri"/>
            </a:endParaRPr>
          </a:p>
        </p:txBody>
      </p:sp>
      <p:sp>
        <p:nvSpPr>
          <p:cNvPr id="3" name="Date Placeholder 2" hidden="1"/>
          <p:cNvSpPr>
            <a:spLocks noGrp="1"/>
          </p:cNvSpPr>
          <p:nvPr>
            <p:ph type="dt" sz="half" idx="12"/>
          </p:nvPr>
        </p:nvSpPr>
        <p:spPr>
          <a:xfrm>
            <a:off x="-3017177" y="6356350"/>
            <a:ext cx="2843213" cy="365125"/>
          </a:xfrm>
          <a:prstGeom prst="rect">
            <a:avLst/>
          </a:prstGeom>
        </p:spPr>
        <p:txBody>
          <a:bodyPr vert="horz" lIns="91440" tIns="45720" rIns="91440" bIns="45720" rtlCol="0" anchor="ctr"/>
          <a:lstStyle>
            <a:defPPr>
              <a:defRPr lang="en-US"/>
            </a:defPPr>
            <a:lvl1pPr algn="l" rtl="0" fontAlgn="base">
              <a:spcBef>
                <a:spcPct val="20000"/>
              </a:spcBef>
              <a:spcAft>
                <a:spcPct val="0"/>
              </a:spcAft>
              <a:buClr>
                <a:schemeClr val="accent2"/>
              </a:buClr>
              <a:buSzPct val="65000"/>
              <a:buFont typeface="Wingdings" pitchFamily="2" charset="2"/>
              <a:defRPr sz="1200" kern="1200">
                <a:solidFill>
                  <a:schemeClr val="tx1">
                    <a:tint val="75000"/>
                  </a:schemeClr>
                </a:solidFill>
                <a:latin typeface="Helvetica" pitchFamily="34" charset="0"/>
                <a:ea typeface="+mn-ea"/>
                <a:cs typeface="+mn-cs"/>
              </a:defRPr>
            </a:lvl1pPr>
            <a:lvl2pPr marL="609493" algn="l" rtl="0" fontAlgn="base">
              <a:spcBef>
                <a:spcPct val="20000"/>
              </a:spcBef>
              <a:spcAft>
                <a:spcPct val="0"/>
              </a:spcAft>
              <a:buClr>
                <a:schemeClr val="accent2"/>
              </a:buClr>
              <a:buSzPct val="65000"/>
              <a:buFont typeface="Wingdings" pitchFamily="2" charset="2"/>
              <a:defRPr sz="4000" kern="1200">
                <a:solidFill>
                  <a:schemeClr val="tx1"/>
                </a:solidFill>
                <a:latin typeface="Helvetica" pitchFamily="34" charset="0"/>
                <a:ea typeface="+mn-ea"/>
                <a:cs typeface="+mn-cs"/>
              </a:defRPr>
            </a:lvl2pPr>
            <a:lvl3pPr marL="1218987" algn="l" rtl="0" fontAlgn="base">
              <a:spcBef>
                <a:spcPct val="20000"/>
              </a:spcBef>
              <a:spcAft>
                <a:spcPct val="0"/>
              </a:spcAft>
              <a:buClr>
                <a:schemeClr val="accent2"/>
              </a:buClr>
              <a:buSzPct val="65000"/>
              <a:buFont typeface="Wingdings" pitchFamily="2" charset="2"/>
              <a:defRPr sz="4000" kern="1200">
                <a:solidFill>
                  <a:schemeClr val="tx1"/>
                </a:solidFill>
                <a:latin typeface="Helvetica" pitchFamily="34" charset="0"/>
                <a:ea typeface="+mn-ea"/>
                <a:cs typeface="+mn-cs"/>
              </a:defRPr>
            </a:lvl3pPr>
            <a:lvl4pPr marL="1828480" algn="l" rtl="0" fontAlgn="base">
              <a:spcBef>
                <a:spcPct val="20000"/>
              </a:spcBef>
              <a:spcAft>
                <a:spcPct val="0"/>
              </a:spcAft>
              <a:buClr>
                <a:schemeClr val="accent2"/>
              </a:buClr>
              <a:buSzPct val="65000"/>
              <a:buFont typeface="Wingdings" pitchFamily="2" charset="2"/>
              <a:defRPr sz="4000" kern="1200">
                <a:solidFill>
                  <a:schemeClr val="tx1"/>
                </a:solidFill>
                <a:latin typeface="Helvetica" pitchFamily="34" charset="0"/>
                <a:ea typeface="+mn-ea"/>
                <a:cs typeface="+mn-cs"/>
              </a:defRPr>
            </a:lvl4pPr>
            <a:lvl5pPr marL="2437973" algn="l" rtl="0" fontAlgn="base">
              <a:spcBef>
                <a:spcPct val="20000"/>
              </a:spcBef>
              <a:spcAft>
                <a:spcPct val="0"/>
              </a:spcAft>
              <a:buClr>
                <a:schemeClr val="accent2"/>
              </a:buClr>
              <a:buSzPct val="65000"/>
              <a:buFont typeface="Wingdings" pitchFamily="2" charset="2"/>
              <a:defRPr sz="4000" kern="1200">
                <a:solidFill>
                  <a:schemeClr val="tx1"/>
                </a:solidFill>
                <a:latin typeface="Helvetica" pitchFamily="34" charset="0"/>
                <a:ea typeface="+mn-ea"/>
                <a:cs typeface="+mn-cs"/>
              </a:defRPr>
            </a:lvl5pPr>
            <a:lvl6pPr marL="3047467" algn="l" defTabSz="1218987" rtl="0" eaLnBrk="1" latinLnBrk="0" hangingPunct="1">
              <a:defRPr sz="4000" kern="1200">
                <a:solidFill>
                  <a:schemeClr val="tx1"/>
                </a:solidFill>
                <a:latin typeface="Helvetica" pitchFamily="34" charset="0"/>
                <a:ea typeface="+mn-ea"/>
                <a:cs typeface="+mn-cs"/>
              </a:defRPr>
            </a:lvl6pPr>
            <a:lvl7pPr marL="3656960" algn="l" defTabSz="1218987" rtl="0" eaLnBrk="1" latinLnBrk="0" hangingPunct="1">
              <a:defRPr sz="4000" kern="1200">
                <a:solidFill>
                  <a:schemeClr val="tx1"/>
                </a:solidFill>
                <a:latin typeface="Helvetica" pitchFamily="34" charset="0"/>
                <a:ea typeface="+mn-ea"/>
                <a:cs typeface="+mn-cs"/>
              </a:defRPr>
            </a:lvl7pPr>
            <a:lvl8pPr marL="4266453" algn="l" defTabSz="1218987" rtl="0" eaLnBrk="1" latinLnBrk="0" hangingPunct="1">
              <a:defRPr sz="4000" kern="1200">
                <a:solidFill>
                  <a:schemeClr val="tx1"/>
                </a:solidFill>
                <a:latin typeface="Helvetica" pitchFamily="34" charset="0"/>
                <a:ea typeface="+mn-ea"/>
                <a:cs typeface="+mn-cs"/>
              </a:defRPr>
            </a:lvl8pPr>
            <a:lvl9pPr marL="4875947" algn="l" defTabSz="1218987" rtl="0" eaLnBrk="1" latinLnBrk="0" hangingPunct="1">
              <a:defRPr sz="4000" kern="1200">
                <a:solidFill>
                  <a:schemeClr val="tx1"/>
                </a:solidFill>
                <a:latin typeface="Helvetica" pitchFamily="34" charset="0"/>
                <a:ea typeface="+mn-ea"/>
                <a:cs typeface="+mn-cs"/>
              </a:defRPr>
            </a:lvl9pPr>
          </a:lstStyle>
          <a:p>
            <a:pPr defTabSz="914126" fontAlgn="auto">
              <a:spcBef>
                <a:spcPts val="0"/>
              </a:spcBef>
              <a:spcAft>
                <a:spcPts val="0"/>
              </a:spcAft>
              <a:buClrTx/>
              <a:buSzTx/>
              <a:defRPr/>
            </a:pPr>
            <a:fld id="{C21F6912-E12D-42E4-A1B4-78CBD40CB479}" type="datetimeFigureOut">
              <a:rPr lang="en-US" smtClean="0"/>
              <a:pPr defTabSz="914126" fontAlgn="auto">
                <a:spcBef>
                  <a:spcPts val="0"/>
                </a:spcBef>
                <a:spcAft>
                  <a:spcPts val="0"/>
                </a:spcAft>
                <a:buClrTx/>
                <a:buSzTx/>
                <a:defRPr/>
              </a:pPr>
              <a:t>2/5/2024</a:t>
            </a:fld>
            <a:endParaRPr lang="de-DE">
              <a:solidFill>
                <a:srgbClr val="4D4D4F">
                  <a:tint val="75000"/>
                </a:srgbClr>
              </a:solidFill>
              <a:latin typeface="Calibri"/>
            </a:endParaRPr>
          </a:p>
        </p:txBody>
      </p:sp>
      <p:sp>
        <p:nvSpPr>
          <p:cNvPr id="50" name="Title 1"/>
          <p:cNvSpPr txBox="1">
            <a:spLocks/>
          </p:cNvSpPr>
          <p:nvPr/>
        </p:nvSpPr>
        <p:spPr>
          <a:xfrm>
            <a:off x="398969" y="257068"/>
            <a:ext cx="8576487" cy="914400"/>
          </a:xfrm>
          <a:prstGeom prst="rect">
            <a:avLst/>
          </a:prstGeom>
        </p:spPr>
        <p:txBody>
          <a:bodyPr/>
          <a:lstStyle>
            <a:lvl1pPr algn="l" rtl="0" eaLnBrk="1" fontAlgn="base" hangingPunct="1">
              <a:lnSpc>
                <a:spcPct val="85000"/>
              </a:lnSpc>
              <a:spcBef>
                <a:spcPct val="0"/>
              </a:spcBef>
              <a:spcAft>
                <a:spcPct val="0"/>
              </a:spcAft>
              <a:defRPr sz="3400" b="0">
                <a:solidFill>
                  <a:schemeClr val="bg2"/>
                </a:solidFill>
                <a:latin typeface="Arial" panose="020B0604020202020204" pitchFamily="34" charset="0"/>
                <a:ea typeface="+mj-ea"/>
                <a:cs typeface="Arial" panose="020B0604020202020204" pitchFamily="34" charset="0"/>
              </a:defRPr>
            </a:lvl1pPr>
            <a:lvl2pPr algn="l" rtl="0" eaLnBrk="1" fontAlgn="base" hangingPunct="1">
              <a:lnSpc>
                <a:spcPct val="85000"/>
              </a:lnSpc>
              <a:spcBef>
                <a:spcPct val="0"/>
              </a:spcBef>
              <a:spcAft>
                <a:spcPct val="0"/>
              </a:spcAft>
              <a:defRPr sz="3700" b="1">
                <a:solidFill>
                  <a:srgbClr val="4E4E4E"/>
                </a:solidFill>
                <a:latin typeface="Helvetica" pitchFamily="34" charset="0"/>
              </a:defRPr>
            </a:lvl2pPr>
            <a:lvl3pPr algn="l" rtl="0" eaLnBrk="1" fontAlgn="base" hangingPunct="1">
              <a:lnSpc>
                <a:spcPct val="85000"/>
              </a:lnSpc>
              <a:spcBef>
                <a:spcPct val="0"/>
              </a:spcBef>
              <a:spcAft>
                <a:spcPct val="0"/>
              </a:spcAft>
              <a:defRPr sz="3700" b="1">
                <a:solidFill>
                  <a:srgbClr val="4E4E4E"/>
                </a:solidFill>
                <a:latin typeface="Helvetica" pitchFamily="34" charset="0"/>
              </a:defRPr>
            </a:lvl3pPr>
            <a:lvl4pPr algn="l" rtl="0" eaLnBrk="1" fontAlgn="base" hangingPunct="1">
              <a:lnSpc>
                <a:spcPct val="85000"/>
              </a:lnSpc>
              <a:spcBef>
                <a:spcPct val="0"/>
              </a:spcBef>
              <a:spcAft>
                <a:spcPct val="0"/>
              </a:spcAft>
              <a:defRPr sz="3700" b="1">
                <a:solidFill>
                  <a:srgbClr val="4E4E4E"/>
                </a:solidFill>
                <a:latin typeface="Helvetica" pitchFamily="34" charset="0"/>
              </a:defRPr>
            </a:lvl4pPr>
            <a:lvl5pPr algn="l" rtl="0" eaLnBrk="1" fontAlgn="base" hangingPunct="1">
              <a:lnSpc>
                <a:spcPct val="85000"/>
              </a:lnSpc>
              <a:spcBef>
                <a:spcPct val="0"/>
              </a:spcBef>
              <a:spcAft>
                <a:spcPct val="0"/>
              </a:spcAft>
              <a:defRPr sz="3700" b="1">
                <a:solidFill>
                  <a:srgbClr val="4E4E4E"/>
                </a:solidFill>
                <a:latin typeface="Helvetica" pitchFamily="34" charset="0"/>
              </a:defRPr>
            </a:lvl5pPr>
            <a:lvl6pPr marL="609493" algn="l" rtl="0" eaLnBrk="1" fontAlgn="base" hangingPunct="1">
              <a:lnSpc>
                <a:spcPct val="85000"/>
              </a:lnSpc>
              <a:spcBef>
                <a:spcPct val="0"/>
              </a:spcBef>
              <a:spcAft>
                <a:spcPct val="0"/>
              </a:spcAft>
              <a:defRPr sz="3700" b="1">
                <a:solidFill>
                  <a:srgbClr val="4E4E4E"/>
                </a:solidFill>
                <a:latin typeface="Helvetica" pitchFamily="34" charset="0"/>
              </a:defRPr>
            </a:lvl6pPr>
            <a:lvl7pPr marL="1218987" algn="l" rtl="0" eaLnBrk="1" fontAlgn="base" hangingPunct="1">
              <a:lnSpc>
                <a:spcPct val="85000"/>
              </a:lnSpc>
              <a:spcBef>
                <a:spcPct val="0"/>
              </a:spcBef>
              <a:spcAft>
                <a:spcPct val="0"/>
              </a:spcAft>
              <a:defRPr sz="3700" b="1">
                <a:solidFill>
                  <a:srgbClr val="4E4E4E"/>
                </a:solidFill>
                <a:latin typeface="Helvetica" pitchFamily="34" charset="0"/>
              </a:defRPr>
            </a:lvl7pPr>
            <a:lvl8pPr marL="1828480" algn="l" rtl="0" eaLnBrk="1" fontAlgn="base" hangingPunct="1">
              <a:lnSpc>
                <a:spcPct val="85000"/>
              </a:lnSpc>
              <a:spcBef>
                <a:spcPct val="0"/>
              </a:spcBef>
              <a:spcAft>
                <a:spcPct val="0"/>
              </a:spcAft>
              <a:defRPr sz="3700" b="1">
                <a:solidFill>
                  <a:srgbClr val="4E4E4E"/>
                </a:solidFill>
                <a:latin typeface="Helvetica" pitchFamily="34" charset="0"/>
              </a:defRPr>
            </a:lvl8pPr>
            <a:lvl9pPr marL="2437973" algn="l" rtl="0" eaLnBrk="1" fontAlgn="base" hangingPunct="1">
              <a:lnSpc>
                <a:spcPct val="85000"/>
              </a:lnSpc>
              <a:spcBef>
                <a:spcPct val="0"/>
              </a:spcBef>
              <a:spcAft>
                <a:spcPct val="0"/>
              </a:spcAft>
              <a:defRPr sz="3700" b="1">
                <a:solidFill>
                  <a:srgbClr val="4E4E4E"/>
                </a:solidFill>
                <a:latin typeface="Helvetica" pitchFamily="34" charset="0"/>
              </a:defRPr>
            </a:lvl9pPr>
          </a:lstStyle>
          <a:p>
            <a:pPr>
              <a:buClrTx/>
              <a:buSzTx/>
              <a:buFontTx/>
            </a:pPr>
            <a:r>
              <a:rPr lang="en-US" sz="2800" kern="0" dirty="0">
                <a:solidFill>
                  <a:schemeClr val="tx2"/>
                </a:solidFill>
              </a:rPr>
              <a:t>Zero-Trust Architecture Maturity Phases</a:t>
            </a:r>
            <a:endParaRPr lang="de-DE" sz="2800" kern="0" dirty="0">
              <a:solidFill>
                <a:schemeClr val="tx2"/>
              </a:solidFill>
            </a:endParaRPr>
          </a:p>
        </p:txBody>
      </p:sp>
      <p:grpSp>
        <p:nvGrpSpPr>
          <p:cNvPr id="19" name="Group 4"/>
          <p:cNvGrpSpPr>
            <a:grpSpLocks noChangeAspect="1"/>
          </p:cNvGrpSpPr>
          <p:nvPr/>
        </p:nvGrpSpPr>
        <p:grpSpPr bwMode="auto">
          <a:xfrm>
            <a:off x="5043627" y="1981581"/>
            <a:ext cx="575850" cy="575850"/>
            <a:chOff x="2474" y="2003"/>
            <a:chExt cx="576" cy="576"/>
          </a:xfrm>
        </p:grpSpPr>
        <p:sp>
          <p:nvSpPr>
            <p:cNvPr id="20" name="AutoShape 3"/>
            <p:cNvSpPr>
              <a:spLocks noChangeAspect="1" noChangeArrowheads="1" noTextEdit="1"/>
            </p:cNvSpPr>
            <p:nvPr/>
          </p:nvSpPr>
          <p:spPr bwMode="auto">
            <a:xfrm>
              <a:off x="2474" y="2003"/>
              <a:ext cx="576"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defTabSz="914126" fontAlgn="auto">
                <a:spcBef>
                  <a:spcPts val="0"/>
                </a:spcBef>
                <a:spcAft>
                  <a:spcPts val="0"/>
                </a:spcAft>
                <a:buClrTx/>
                <a:buSzTx/>
                <a:defRPr/>
              </a:pPr>
              <a:endParaRPr lang="de-DE" sz="1799">
                <a:solidFill>
                  <a:srgbClr val="4D4D4F"/>
                </a:solidFill>
                <a:latin typeface="Calibri"/>
              </a:endParaRPr>
            </a:p>
          </p:txBody>
        </p:sp>
        <p:sp>
          <p:nvSpPr>
            <p:cNvPr id="21" name="Freeform 6"/>
            <p:cNvSpPr>
              <a:spLocks noEditPoints="1"/>
            </p:cNvSpPr>
            <p:nvPr/>
          </p:nvSpPr>
          <p:spPr bwMode="auto">
            <a:xfrm>
              <a:off x="2622" y="2130"/>
              <a:ext cx="310" cy="329"/>
            </a:xfrm>
            <a:custGeom>
              <a:avLst/>
              <a:gdLst>
                <a:gd name="T0" fmla="*/ 232 w 267"/>
                <a:gd name="T1" fmla="*/ 0 h 283"/>
                <a:gd name="T2" fmla="*/ 35 w 267"/>
                <a:gd name="T3" fmla="*/ 0 h 283"/>
                <a:gd name="T4" fmla="*/ 0 w 267"/>
                <a:gd name="T5" fmla="*/ 35 h 283"/>
                <a:gd name="T6" fmla="*/ 0 w 267"/>
                <a:gd name="T7" fmla="*/ 57 h 283"/>
                <a:gd name="T8" fmla="*/ 0 w 267"/>
                <a:gd name="T9" fmla="*/ 57 h 283"/>
                <a:gd name="T10" fmla="*/ 0 w 267"/>
                <a:gd name="T11" fmla="*/ 283 h 283"/>
                <a:gd name="T12" fmla="*/ 214 w 267"/>
                <a:gd name="T13" fmla="*/ 283 h 283"/>
                <a:gd name="T14" fmla="*/ 214 w 267"/>
                <a:gd name="T15" fmla="*/ 108 h 283"/>
                <a:gd name="T16" fmla="*/ 214 w 267"/>
                <a:gd name="T17" fmla="*/ 108 h 283"/>
                <a:gd name="T18" fmla="*/ 214 w 267"/>
                <a:gd name="T19" fmla="*/ 57 h 283"/>
                <a:gd name="T20" fmla="*/ 267 w 267"/>
                <a:gd name="T21" fmla="*/ 57 h 283"/>
                <a:gd name="T22" fmla="*/ 267 w 267"/>
                <a:gd name="T23" fmla="*/ 35 h 283"/>
                <a:gd name="T24" fmla="*/ 232 w 267"/>
                <a:gd name="T25" fmla="*/ 0 h 283"/>
                <a:gd name="T26" fmla="*/ 197 w 267"/>
                <a:gd name="T27" fmla="*/ 266 h 283"/>
                <a:gd name="T28" fmla="*/ 17 w 267"/>
                <a:gd name="T29" fmla="*/ 266 h 283"/>
                <a:gd name="T30" fmla="*/ 17 w 267"/>
                <a:gd name="T31" fmla="*/ 108 h 283"/>
                <a:gd name="T32" fmla="*/ 17 w 267"/>
                <a:gd name="T33" fmla="*/ 108 h 283"/>
                <a:gd name="T34" fmla="*/ 17 w 267"/>
                <a:gd name="T35" fmla="*/ 35 h 283"/>
                <a:gd name="T36" fmla="*/ 35 w 267"/>
                <a:gd name="T37" fmla="*/ 17 h 283"/>
                <a:gd name="T38" fmla="*/ 202 w 267"/>
                <a:gd name="T39" fmla="*/ 17 h 283"/>
                <a:gd name="T40" fmla="*/ 197 w 267"/>
                <a:gd name="T41" fmla="*/ 35 h 283"/>
                <a:gd name="T42" fmla="*/ 197 w 267"/>
                <a:gd name="T43" fmla="*/ 57 h 283"/>
                <a:gd name="T44" fmla="*/ 197 w 267"/>
                <a:gd name="T45" fmla="*/ 57 h 283"/>
                <a:gd name="T46" fmla="*/ 197 w 267"/>
                <a:gd name="T47" fmla="*/ 266 h 283"/>
                <a:gd name="T48" fmla="*/ 250 w 267"/>
                <a:gd name="T49" fmla="*/ 40 h 283"/>
                <a:gd name="T50" fmla="*/ 214 w 267"/>
                <a:gd name="T51" fmla="*/ 40 h 283"/>
                <a:gd name="T52" fmla="*/ 214 w 267"/>
                <a:gd name="T53" fmla="*/ 35 h 283"/>
                <a:gd name="T54" fmla="*/ 232 w 267"/>
                <a:gd name="T55" fmla="*/ 17 h 283"/>
                <a:gd name="T56" fmla="*/ 250 w 267"/>
                <a:gd name="T57" fmla="*/ 35 h 283"/>
                <a:gd name="T58" fmla="*/ 250 w 267"/>
                <a:gd name="T59" fmla="*/ 4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67" h="283">
                  <a:moveTo>
                    <a:pt x="232" y="0"/>
                  </a:moveTo>
                  <a:cubicBezTo>
                    <a:pt x="35" y="0"/>
                    <a:pt x="35" y="0"/>
                    <a:pt x="35" y="0"/>
                  </a:cubicBezTo>
                  <a:cubicBezTo>
                    <a:pt x="16" y="0"/>
                    <a:pt x="0" y="16"/>
                    <a:pt x="0" y="35"/>
                  </a:cubicBezTo>
                  <a:cubicBezTo>
                    <a:pt x="0" y="57"/>
                    <a:pt x="0" y="57"/>
                    <a:pt x="0" y="57"/>
                  </a:cubicBezTo>
                  <a:cubicBezTo>
                    <a:pt x="0" y="57"/>
                    <a:pt x="0" y="57"/>
                    <a:pt x="0" y="57"/>
                  </a:cubicBezTo>
                  <a:cubicBezTo>
                    <a:pt x="0" y="283"/>
                    <a:pt x="0" y="283"/>
                    <a:pt x="0" y="283"/>
                  </a:cubicBezTo>
                  <a:cubicBezTo>
                    <a:pt x="214" y="283"/>
                    <a:pt x="214" y="283"/>
                    <a:pt x="214" y="283"/>
                  </a:cubicBezTo>
                  <a:cubicBezTo>
                    <a:pt x="214" y="108"/>
                    <a:pt x="214" y="108"/>
                    <a:pt x="214" y="108"/>
                  </a:cubicBezTo>
                  <a:cubicBezTo>
                    <a:pt x="214" y="108"/>
                    <a:pt x="214" y="108"/>
                    <a:pt x="214" y="108"/>
                  </a:cubicBezTo>
                  <a:cubicBezTo>
                    <a:pt x="214" y="57"/>
                    <a:pt x="214" y="57"/>
                    <a:pt x="214" y="57"/>
                  </a:cubicBezTo>
                  <a:cubicBezTo>
                    <a:pt x="267" y="57"/>
                    <a:pt x="267" y="57"/>
                    <a:pt x="267" y="57"/>
                  </a:cubicBezTo>
                  <a:cubicBezTo>
                    <a:pt x="267" y="35"/>
                    <a:pt x="267" y="35"/>
                    <a:pt x="267" y="35"/>
                  </a:cubicBezTo>
                  <a:cubicBezTo>
                    <a:pt x="267" y="16"/>
                    <a:pt x="251" y="0"/>
                    <a:pt x="232" y="0"/>
                  </a:cubicBezTo>
                  <a:close/>
                  <a:moveTo>
                    <a:pt x="197" y="266"/>
                  </a:moveTo>
                  <a:cubicBezTo>
                    <a:pt x="17" y="266"/>
                    <a:pt x="17" y="266"/>
                    <a:pt x="17" y="266"/>
                  </a:cubicBezTo>
                  <a:cubicBezTo>
                    <a:pt x="17" y="108"/>
                    <a:pt x="17" y="108"/>
                    <a:pt x="17" y="108"/>
                  </a:cubicBezTo>
                  <a:cubicBezTo>
                    <a:pt x="17" y="108"/>
                    <a:pt x="17" y="108"/>
                    <a:pt x="17" y="108"/>
                  </a:cubicBezTo>
                  <a:cubicBezTo>
                    <a:pt x="17" y="35"/>
                    <a:pt x="17" y="35"/>
                    <a:pt x="17" y="35"/>
                  </a:cubicBezTo>
                  <a:cubicBezTo>
                    <a:pt x="17" y="25"/>
                    <a:pt x="25" y="17"/>
                    <a:pt x="35" y="17"/>
                  </a:cubicBezTo>
                  <a:cubicBezTo>
                    <a:pt x="202" y="17"/>
                    <a:pt x="202" y="17"/>
                    <a:pt x="202" y="17"/>
                  </a:cubicBezTo>
                  <a:cubicBezTo>
                    <a:pt x="199" y="22"/>
                    <a:pt x="197" y="28"/>
                    <a:pt x="197" y="35"/>
                  </a:cubicBezTo>
                  <a:cubicBezTo>
                    <a:pt x="197" y="57"/>
                    <a:pt x="197" y="57"/>
                    <a:pt x="197" y="57"/>
                  </a:cubicBezTo>
                  <a:cubicBezTo>
                    <a:pt x="197" y="57"/>
                    <a:pt x="197" y="57"/>
                    <a:pt x="197" y="57"/>
                  </a:cubicBezTo>
                  <a:lnTo>
                    <a:pt x="197" y="266"/>
                  </a:lnTo>
                  <a:close/>
                  <a:moveTo>
                    <a:pt x="250" y="40"/>
                  </a:moveTo>
                  <a:cubicBezTo>
                    <a:pt x="214" y="40"/>
                    <a:pt x="214" y="40"/>
                    <a:pt x="214" y="40"/>
                  </a:cubicBezTo>
                  <a:cubicBezTo>
                    <a:pt x="214" y="35"/>
                    <a:pt x="214" y="35"/>
                    <a:pt x="214" y="35"/>
                  </a:cubicBezTo>
                  <a:cubicBezTo>
                    <a:pt x="214" y="25"/>
                    <a:pt x="222" y="17"/>
                    <a:pt x="232" y="17"/>
                  </a:cubicBezTo>
                  <a:cubicBezTo>
                    <a:pt x="242" y="17"/>
                    <a:pt x="250" y="25"/>
                    <a:pt x="250" y="35"/>
                  </a:cubicBezTo>
                  <a:lnTo>
                    <a:pt x="250" y="40"/>
                  </a:lnTo>
                  <a:close/>
                </a:path>
              </a:pathLst>
            </a:custGeom>
            <a:solidFill>
              <a:srgbClr val="353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fontAlgn="auto">
                <a:spcBef>
                  <a:spcPts val="0"/>
                </a:spcBef>
                <a:spcAft>
                  <a:spcPts val="0"/>
                </a:spcAft>
                <a:buClrTx/>
                <a:buSzTx/>
                <a:defRPr/>
              </a:pPr>
              <a:endParaRPr lang="de-DE" sz="1799">
                <a:solidFill>
                  <a:srgbClr val="4D4D4F"/>
                </a:solidFill>
                <a:latin typeface="Calibri"/>
              </a:endParaRPr>
            </a:p>
          </p:txBody>
        </p:sp>
        <p:sp>
          <p:nvSpPr>
            <p:cNvPr id="22" name="Freeform 7"/>
            <p:cNvSpPr>
              <a:spLocks/>
            </p:cNvSpPr>
            <p:nvPr/>
          </p:nvSpPr>
          <p:spPr bwMode="auto">
            <a:xfrm>
              <a:off x="2673" y="2290"/>
              <a:ext cx="149" cy="126"/>
            </a:xfrm>
            <a:custGeom>
              <a:avLst/>
              <a:gdLst>
                <a:gd name="T0" fmla="*/ 36 w 149"/>
                <a:gd name="T1" fmla="*/ 126 h 126"/>
                <a:gd name="T2" fmla="*/ 0 w 149"/>
                <a:gd name="T3" fmla="*/ 90 h 126"/>
                <a:gd name="T4" fmla="*/ 14 w 149"/>
                <a:gd name="T5" fmla="*/ 76 h 126"/>
                <a:gd name="T6" fmla="*/ 36 w 149"/>
                <a:gd name="T7" fmla="*/ 99 h 126"/>
                <a:gd name="T8" fmla="*/ 135 w 149"/>
                <a:gd name="T9" fmla="*/ 0 h 126"/>
                <a:gd name="T10" fmla="*/ 149 w 149"/>
                <a:gd name="T11" fmla="*/ 14 h 126"/>
                <a:gd name="T12" fmla="*/ 36 w 149"/>
                <a:gd name="T13" fmla="*/ 126 h 126"/>
              </a:gdLst>
              <a:ahLst/>
              <a:cxnLst>
                <a:cxn ang="0">
                  <a:pos x="T0" y="T1"/>
                </a:cxn>
                <a:cxn ang="0">
                  <a:pos x="T2" y="T3"/>
                </a:cxn>
                <a:cxn ang="0">
                  <a:pos x="T4" y="T5"/>
                </a:cxn>
                <a:cxn ang="0">
                  <a:pos x="T6" y="T7"/>
                </a:cxn>
                <a:cxn ang="0">
                  <a:pos x="T8" y="T9"/>
                </a:cxn>
                <a:cxn ang="0">
                  <a:pos x="T10" y="T11"/>
                </a:cxn>
                <a:cxn ang="0">
                  <a:pos x="T12" y="T13"/>
                </a:cxn>
              </a:cxnLst>
              <a:rect l="0" t="0" r="r" b="b"/>
              <a:pathLst>
                <a:path w="149" h="126">
                  <a:moveTo>
                    <a:pt x="36" y="126"/>
                  </a:moveTo>
                  <a:lnTo>
                    <a:pt x="0" y="90"/>
                  </a:lnTo>
                  <a:lnTo>
                    <a:pt x="14" y="76"/>
                  </a:lnTo>
                  <a:lnTo>
                    <a:pt x="36" y="99"/>
                  </a:lnTo>
                  <a:lnTo>
                    <a:pt x="135" y="0"/>
                  </a:lnTo>
                  <a:lnTo>
                    <a:pt x="149" y="14"/>
                  </a:lnTo>
                  <a:lnTo>
                    <a:pt x="36" y="126"/>
                  </a:lnTo>
                  <a:close/>
                </a:path>
              </a:pathLst>
            </a:custGeom>
            <a:solidFill>
              <a:srgbClr val="E457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fontAlgn="auto">
                <a:spcBef>
                  <a:spcPts val="0"/>
                </a:spcBef>
                <a:spcAft>
                  <a:spcPts val="0"/>
                </a:spcAft>
                <a:buClrTx/>
                <a:buSzTx/>
                <a:defRPr/>
              </a:pPr>
              <a:endParaRPr lang="de-DE" sz="1799">
                <a:solidFill>
                  <a:srgbClr val="4D4D4F"/>
                </a:solidFill>
                <a:latin typeface="Calibri"/>
              </a:endParaRPr>
            </a:p>
          </p:txBody>
        </p:sp>
        <p:sp>
          <p:nvSpPr>
            <p:cNvPr id="23" name="Rectangle 8"/>
            <p:cNvSpPr>
              <a:spLocks noChangeArrowheads="1"/>
            </p:cNvSpPr>
            <p:nvPr/>
          </p:nvSpPr>
          <p:spPr bwMode="auto">
            <a:xfrm>
              <a:off x="2672" y="2196"/>
              <a:ext cx="150" cy="20"/>
            </a:xfrm>
            <a:prstGeom prst="rect">
              <a:avLst/>
            </a:prstGeom>
            <a:solidFill>
              <a:srgbClr val="35343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defTabSz="914126" fontAlgn="auto">
                <a:spcBef>
                  <a:spcPts val="0"/>
                </a:spcBef>
                <a:spcAft>
                  <a:spcPts val="0"/>
                </a:spcAft>
                <a:buClrTx/>
                <a:buSzTx/>
                <a:defRPr/>
              </a:pPr>
              <a:endParaRPr lang="de-DE" sz="1799">
                <a:solidFill>
                  <a:srgbClr val="4D4D4F"/>
                </a:solidFill>
                <a:latin typeface="Calibri"/>
              </a:endParaRPr>
            </a:p>
          </p:txBody>
        </p:sp>
        <p:sp>
          <p:nvSpPr>
            <p:cNvPr id="24" name="Rectangle 9"/>
            <p:cNvSpPr>
              <a:spLocks noChangeArrowheads="1"/>
            </p:cNvSpPr>
            <p:nvPr/>
          </p:nvSpPr>
          <p:spPr bwMode="auto">
            <a:xfrm>
              <a:off x="2672" y="2242"/>
              <a:ext cx="150" cy="19"/>
            </a:xfrm>
            <a:prstGeom prst="rect">
              <a:avLst/>
            </a:prstGeom>
            <a:solidFill>
              <a:srgbClr val="35343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defTabSz="914126" fontAlgn="auto">
                <a:spcBef>
                  <a:spcPts val="0"/>
                </a:spcBef>
                <a:spcAft>
                  <a:spcPts val="0"/>
                </a:spcAft>
                <a:buClrTx/>
                <a:buSzTx/>
                <a:defRPr/>
              </a:pPr>
              <a:endParaRPr lang="de-DE" sz="1799">
                <a:solidFill>
                  <a:srgbClr val="4D4D4F"/>
                </a:solidFill>
                <a:latin typeface="Calibri"/>
              </a:endParaRPr>
            </a:p>
          </p:txBody>
        </p:sp>
        <p:sp>
          <p:nvSpPr>
            <p:cNvPr id="25" name="Rectangle 10"/>
            <p:cNvSpPr>
              <a:spLocks noChangeArrowheads="1"/>
            </p:cNvSpPr>
            <p:nvPr/>
          </p:nvSpPr>
          <p:spPr bwMode="auto">
            <a:xfrm>
              <a:off x="2672" y="2286"/>
              <a:ext cx="84" cy="20"/>
            </a:xfrm>
            <a:prstGeom prst="rect">
              <a:avLst/>
            </a:prstGeom>
            <a:solidFill>
              <a:srgbClr val="35343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defTabSz="914126" fontAlgn="auto">
                <a:spcBef>
                  <a:spcPts val="0"/>
                </a:spcBef>
                <a:spcAft>
                  <a:spcPts val="0"/>
                </a:spcAft>
                <a:buClrTx/>
                <a:buSzTx/>
                <a:defRPr/>
              </a:pPr>
              <a:endParaRPr lang="de-DE" sz="1799">
                <a:solidFill>
                  <a:srgbClr val="4D4D4F"/>
                </a:solidFill>
                <a:latin typeface="Calibri"/>
              </a:endParaRPr>
            </a:p>
          </p:txBody>
        </p:sp>
      </p:grpSp>
    </p:spTree>
    <p:extLst>
      <p:ext uri="{BB962C8B-B14F-4D97-AF65-F5344CB8AC3E}">
        <p14:creationId xmlns:p14="http://schemas.microsoft.com/office/powerpoint/2010/main" val="1849361058"/>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a:xfrm>
            <a:off x="288930" y="239891"/>
            <a:ext cx="11019501" cy="914162"/>
          </a:xfrm>
          <a:prstGeom prst="rect">
            <a:avLst/>
          </a:prstGeom>
        </p:spPr>
        <p:txBody>
          <a:bodyPr/>
          <a:lstStyle>
            <a:lvl1pPr algn="l" rtl="0" eaLnBrk="1" fontAlgn="base" hangingPunct="1">
              <a:lnSpc>
                <a:spcPct val="85000"/>
              </a:lnSpc>
              <a:spcBef>
                <a:spcPct val="0"/>
              </a:spcBef>
              <a:spcAft>
                <a:spcPct val="0"/>
              </a:spcAft>
              <a:defRPr sz="3399" b="0">
                <a:solidFill>
                  <a:schemeClr val="bg2"/>
                </a:solidFill>
                <a:latin typeface="Arial" panose="020B0604020202020204" pitchFamily="34" charset="0"/>
                <a:ea typeface="+mj-ea"/>
                <a:cs typeface="Arial" panose="020B0604020202020204" pitchFamily="34" charset="0"/>
              </a:defRPr>
            </a:lvl1pPr>
            <a:lvl2pPr algn="l" rtl="0" eaLnBrk="1" fontAlgn="base" hangingPunct="1">
              <a:lnSpc>
                <a:spcPct val="85000"/>
              </a:lnSpc>
              <a:spcBef>
                <a:spcPct val="0"/>
              </a:spcBef>
              <a:spcAft>
                <a:spcPct val="0"/>
              </a:spcAft>
              <a:defRPr sz="3699" b="1">
                <a:solidFill>
                  <a:srgbClr val="4E4E4E"/>
                </a:solidFill>
                <a:latin typeface="Helvetica" pitchFamily="34" charset="0"/>
              </a:defRPr>
            </a:lvl2pPr>
            <a:lvl3pPr algn="l" rtl="0" eaLnBrk="1" fontAlgn="base" hangingPunct="1">
              <a:lnSpc>
                <a:spcPct val="85000"/>
              </a:lnSpc>
              <a:spcBef>
                <a:spcPct val="0"/>
              </a:spcBef>
              <a:spcAft>
                <a:spcPct val="0"/>
              </a:spcAft>
              <a:defRPr sz="3699" b="1">
                <a:solidFill>
                  <a:srgbClr val="4E4E4E"/>
                </a:solidFill>
                <a:latin typeface="Helvetica" pitchFamily="34" charset="0"/>
              </a:defRPr>
            </a:lvl3pPr>
            <a:lvl4pPr algn="l" rtl="0" eaLnBrk="1" fontAlgn="base" hangingPunct="1">
              <a:lnSpc>
                <a:spcPct val="85000"/>
              </a:lnSpc>
              <a:spcBef>
                <a:spcPct val="0"/>
              </a:spcBef>
              <a:spcAft>
                <a:spcPct val="0"/>
              </a:spcAft>
              <a:defRPr sz="3699" b="1">
                <a:solidFill>
                  <a:srgbClr val="4E4E4E"/>
                </a:solidFill>
                <a:latin typeface="Helvetica" pitchFamily="34" charset="0"/>
              </a:defRPr>
            </a:lvl4pPr>
            <a:lvl5pPr algn="l" rtl="0" eaLnBrk="1" fontAlgn="base" hangingPunct="1">
              <a:lnSpc>
                <a:spcPct val="85000"/>
              </a:lnSpc>
              <a:spcBef>
                <a:spcPct val="0"/>
              </a:spcBef>
              <a:spcAft>
                <a:spcPct val="0"/>
              </a:spcAft>
              <a:defRPr sz="3699" b="1">
                <a:solidFill>
                  <a:srgbClr val="4E4E4E"/>
                </a:solidFill>
                <a:latin typeface="Helvetica" pitchFamily="34" charset="0"/>
              </a:defRPr>
            </a:lvl5pPr>
            <a:lvl6pPr marL="609310" algn="l" rtl="0" eaLnBrk="1" fontAlgn="base" hangingPunct="1">
              <a:lnSpc>
                <a:spcPct val="85000"/>
              </a:lnSpc>
              <a:spcBef>
                <a:spcPct val="0"/>
              </a:spcBef>
              <a:spcAft>
                <a:spcPct val="0"/>
              </a:spcAft>
              <a:defRPr sz="3699" b="1">
                <a:solidFill>
                  <a:srgbClr val="4E4E4E"/>
                </a:solidFill>
                <a:latin typeface="Helvetica" pitchFamily="34" charset="0"/>
              </a:defRPr>
            </a:lvl6pPr>
            <a:lvl7pPr marL="1218621" algn="l" rtl="0" eaLnBrk="1" fontAlgn="base" hangingPunct="1">
              <a:lnSpc>
                <a:spcPct val="85000"/>
              </a:lnSpc>
              <a:spcBef>
                <a:spcPct val="0"/>
              </a:spcBef>
              <a:spcAft>
                <a:spcPct val="0"/>
              </a:spcAft>
              <a:defRPr sz="3699" b="1">
                <a:solidFill>
                  <a:srgbClr val="4E4E4E"/>
                </a:solidFill>
                <a:latin typeface="Helvetica" pitchFamily="34" charset="0"/>
              </a:defRPr>
            </a:lvl7pPr>
            <a:lvl8pPr marL="1827931" algn="l" rtl="0" eaLnBrk="1" fontAlgn="base" hangingPunct="1">
              <a:lnSpc>
                <a:spcPct val="85000"/>
              </a:lnSpc>
              <a:spcBef>
                <a:spcPct val="0"/>
              </a:spcBef>
              <a:spcAft>
                <a:spcPct val="0"/>
              </a:spcAft>
              <a:defRPr sz="3699" b="1">
                <a:solidFill>
                  <a:srgbClr val="4E4E4E"/>
                </a:solidFill>
                <a:latin typeface="Helvetica" pitchFamily="34" charset="0"/>
              </a:defRPr>
            </a:lvl8pPr>
            <a:lvl9pPr marL="2437242" algn="l" rtl="0" eaLnBrk="1" fontAlgn="base" hangingPunct="1">
              <a:lnSpc>
                <a:spcPct val="85000"/>
              </a:lnSpc>
              <a:spcBef>
                <a:spcPct val="0"/>
              </a:spcBef>
              <a:spcAft>
                <a:spcPct val="0"/>
              </a:spcAft>
              <a:defRPr sz="3699" b="1">
                <a:solidFill>
                  <a:srgbClr val="4E4E4E"/>
                </a:solidFill>
                <a:latin typeface="Helvetica" pitchFamily="34" charset="0"/>
              </a:defRPr>
            </a:lvl9pPr>
          </a:lstStyle>
          <a:p>
            <a:pPr defTabSz="914126">
              <a:buClrTx/>
              <a:buSzTx/>
              <a:defRPr/>
            </a:pPr>
            <a:r>
              <a:rPr lang="en-GB" sz="3200" b="1" dirty="0">
                <a:solidFill>
                  <a:srgbClr val="4D4D4F"/>
                </a:solidFill>
              </a:rPr>
              <a:t>Zero Trust Target </a:t>
            </a:r>
            <a:r>
              <a:rPr lang="en-GB" sz="3200" b="1" dirty="0">
                <a:solidFill>
                  <a:srgbClr val="DA1572"/>
                </a:solidFill>
              </a:rPr>
              <a:t>Architecture</a:t>
            </a:r>
            <a:endParaRPr lang="en-US" sz="3200" dirty="0">
              <a:solidFill>
                <a:srgbClr val="4D4D4F"/>
              </a:solidFill>
            </a:endParaRPr>
          </a:p>
        </p:txBody>
      </p:sp>
      <p:pic>
        <p:nvPicPr>
          <p:cNvPr id="1137" name="Picture 113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15778" y="1375607"/>
            <a:ext cx="6364687" cy="4695214"/>
          </a:xfrm>
          <a:prstGeom prst="rect">
            <a:avLst/>
          </a:prstGeom>
          <a:noFill/>
        </p:spPr>
      </p:pic>
      <p:sp>
        <p:nvSpPr>
          <p:cNvPr id="1138" name="Rounded Rectangle 1137"/>
          <p:cNvSpPr/>
          <p:nvPr/>
        </p:nvSpPr>
        <p:spPr bwMode="auto">
          <a:xfrm>
            <a:off x="621210" y="1941540"/>
            <a:ext cx="4415610" cy="3400080"/>
          </a:xfrm>
          <a:prstGeom prst="roundRect">
            <a:avLst>
              <a:gd name="adj" fmla="val 3530"/>
            </a:avLst>
          </a:prstGeom>
          <a:solidFill>
            <a:srgbClr val="D51067">
              <a:alpha val="3000"/>
            </a:srgbClr>
          </a:solidFill>
          <a:ln w="12700" algn="ctr">
            <a:solidFill>
              <a:schemeClr val="accent1"/>
            </a:solidFill>
            <a:prstDash val="sysDot"/>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endParaRPr lang="en-US" sz="2400" dirty="0" err="1">
              <a:latin typeface="+mn-lt"/>
            </a:endParaRPr>
          </a:p>
        </p:txBody>
      </p:sp>
      <p:sp>
        <p:nvSpPr>
          <p:cNvPr id="1144" name="Rectangle 1143"/>
          <p:cNvSpPr/>
          <p:nvPr/>
        </p:nvSpPr>
        <p:spPr>
          <a:xfrm>
            <a:off x="624158" y="2133318"/>
            <a:ext cx="4412662" cy="3656386"/>
          </a:xfrm>
          <a:prstGeom prst="rect">
            <a:avLst/>
          </a:prstGeom>
        </p:spPr>
        <p:txBody>
          <a:bodyPr wrap="square">
            <a:spAutoFit/>
          </a:bodyPr>
          <a:lstStyle/>
          <a:p>
            <a:pPr marL="285750" indent="-285750">
              <a:buClr>
                <a:srgbClr val="C00000"/>
              </a:buClr>
              <a:buFont typeface="Arial" panose="020B0604020202020204" pitchFamily="34" charset="0"/>
              <a:buChar char="•"/>
            </a:pPr>
            <a:r>
              <a:rPr lang="en-US" sz="1800" b="1" kern="0" dirty="0"/>
              <a:t>A unique </a:t>
            </a:r>
            <a:r>
              <a:rPr lang="en-US" sz="1800" kern="0" dirty="0"/>
              <a:t>set of </a:t>
            </a:r>
            <a:r>
              <a:rPr lang="en-US" sz="1800" b="1" kern="0" dirty="0"/>
              <a:t>tools and case-specific recommendations </a:t>
            </a:r>
          </a:p>
          <a:p>
            <a:pPr marL="285750" indent="-285750">
              <a:buClr>
                <a:srgbClr val="C00000"/>
              </a:buClr>
              <a:buFont typeface="Arial" panose="020B0604020202020204" pitchFamily="34" charset="0"/>
              <a:buChar char="•"/>
            </a:pPr>
            <a:endParaRPr lang="en-US" sz="1000" b="1" kern="0" dirty="0"/>
          </a:p>
          <a:p>
            <a:pPr marL="285750" indent="-285750">
              <a:buClr>
                <a:srgbClr val="C00000"/>
              </a:buClr>
              <a:buFont typeface="Arial" panose="020B0604020202020204" pitchFamily="34" charset="0"/>
              <a:buChar char="•"/>
            </a:pPr>
            <a:r>
              <a:rPr lang="en-US" sz="1800" b="1" kern="0" dirty="0"/>
              <a:t>High-level </a:t>
            </a:r>
            <a:r>
              <a:rPr lang="en-US" sz="1800" kern="0" dirty="0"/>
              <a:t>Architectural design</a:t>
            </a:r>
          </a:p>
          <a:p>
            <a:pPr>
              <a:buClr>
                <a:srgbClr val="C00000"/>
              </a:buClr>
            </a:pPr>
            <a:endParaRPr lang="en-US" sz="1000" kern="0" dirty="0"/>
          </a:p>
          <a:p>
            <a:pPr marL="285750" indent="-285750">
              <a:buClr>
                <a:srgbClr val="C00000"/>
              </a:buClr>
              <a:buFont typeface="Arial" panose="020B0604020202020204" pitchFamily="34" charset="0"/>
              <a:buChar char="•"/>
            </a:pPr>
            <a:r>
              <a:rPr lang="en-GB" sz="1800" b="1" kern="0" dirty="0"/>
              <a:t>Controls </a:t>
            </a:r>
            <a:r>
              <a:rPr lang="en-GB" sz="1800" kern="0" dirty="0"/>
              <a:t>and </a:t>
            </a:r>
            <a:r>
              <a:rPr lang="en-GB" sz="1800" b="1" kern="0" dirty="0"/>
              <a:t>products alignment</a:t>
            </a:r>
          </a:p>
          <a:p>
            <a:pPr marL="285750" indent="-285750">
              <a:buClr>
                <a:srgbClr val="C00000"/>
              </a:buClr>
              <a:buFont typeface="Arial" panose="020B0604020202020204" pitchFamily="34" charset="0"/>
              <a:buChar char="•"/>
            </a:pPr>
            <a:endParaRPr lang="en-GB" sz="1000" b="1" kern="0" dirty="0"/>
          </a:p>
          <a:p>
            <a:pPr marL="285750" indent="-285750">
              <a:buClr>
                <a:srgbClr val="C00000"/>
              </a:buClr>
              <a:buFont typeface="Arial" panose="020B0604020202020204" pitchFamily="34" charset="0"/>
              <a:buChar char="•"/>
            </a:pPr>
            <a:r>
              <a:rPr lang="en-GB" sz="1800" b="1" kern="0" dirty="0"/>
              <a:t>Segmentation design </a:t>
            </a:r>
            <a:endParaRPr lang="en-GB" sz="1800" kern="0" dirty="0"/>
          </a:p>
          <a:p>
            <a:pPr marL="285750" indent="-285750">
              <a:buClr>
                <a:srgbClr val="C00000"/>
              </a:buClr>
              <a:buFont typeface="Arial" panose="020B0604020202020204" pitchFamily="34" charset="0"/>
              <a:buChar char="•"/>
            </a:pPr>
            <a:endParaRPr lang="en-GB" sz="1800" kern="0" dirty="0"/>
          </a:p>
          <a:p>
            <a:pPr marL="285750" indent="-285750">
              <a:buClr>
                <a:srgbClr val="C00000"/>
              </a:buClr>
              <a:buFont typeface="Arial" panose="020B0604020202020204" pitchFamily="34" charset="0"/>
              <a:buChar char="•"/>
            </a:pPr>
            <a:r>
              <a:rPr lang="en-GB" sz="1800" kern="0" dirty="0"/>
              <a:t>Detailed </a:t>
            </a:r>
            <a:r>
              <a:rPr lang="en-GB" sz="1800" b="1" kern="0" dirty="0"/>
              <a:t>Functional Controls description </a:t>
            </a:r>
            <a:r>
              <a:rPr lang="en-GB" sz="1800" kern="0" dirty="0"/>
              <a:t>and</a:t>
            </a:r>
            <a:r>
              <a:rPr lang="en-GB" sz="1800" b="1" kern="0" dirty="0"/>
              <a:t> explanation</a:t>
            </a:r>
          </a:p>
          <a:p>
            <a:pPr marL="285750" indent="-285750">
              <a:buClr>
                <a:srgbClr val="C00000"/>
              </a:buClr>
              <a:buFont typeface="Arial" panose="020B0604020202020204" pitchFamily="34" charset="0"/>
              <a:buChar char="•"/>
            </a:pPr>
            <a:endParaRPr lang="en-GB" sz="1000" b="1" kern="0" dirty="0"/>
          </a:p>
          <a:p>
            <a:pPr marL="285750" indent="-285750">
              <a:buClr>
                <a:srgbClr val="C00000"/>
              </a:buClr>
              <a:buFont typeface="Arial" panose="020B0604020202020204" pitchFamily="34" charset="0"/>
              <a:buChar char="•"/>
            </a:pPr>
            <a:endParaRPr lang="en-US" sz="1800" b="1" kern="0" dirty="0"/>
          </a:p>
        </p:txBody>
      </p:sp>
      <p:pic>
        <p:nvPicPr>
          <p:cNvPr id="1145" name="Picture 11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24881" y="1154053"/>
            <a:ext cx="861280" cy="851941"/>
          </a:xfrm>
          <a:prstGeom prst="rect">
            <a:avLst/>
          </a:prstGeom>
        </p:spPr>
      </p:pic>
      <p:sp>
        <p:nvSpPr>
          <p:cNvPr id="1146" name="Footer Placeholder 1145" hidden="1"/>
          <p:cNvSpPr>
            <a:spLocks noGrp="1"/>
          </p:cNvSpPr>
          <p:nvPr>
            <p:ph type="ftr" sz="quarter" idx="11"/>
          </p:nvPr>
        </p:nvSpPr>
        <p:spPr/>
        <p:txBody>
          <a:bodyPr/>
          <a:lstStyle/>
          <a:p>
            <a:r>
              <a:rPr lang="en-US"/>
              <a:t> [Internal Use] for Check Point employees​</a:t>
            </a:r>
          </a:p>
        </p:txBody>
      </p:sp>
      <p:sp>
        <p:nvSpPr>
          <p:cNvPr id="1147" name="Date Placeholder 1146" hidden="1"/>
          <p:cNvSpPr>
            <a:spLocks noGrp="1"/>
          </p:cNvSpPr>
          <p:nvPr>
            <p:ph type="dt" sz="half" idx="12"/>
          </p:nvPr>
        </p:nvSpPr>
        <p:spPr>
          <a:xfrm>
            <a:off x="-3017177" y="6356350"/>
            <a:ext cx="2843213" cy="365125"/>
          </a:xfrm>
          <a:prstGeom prst="rect">
            <a:avLst/>
          </a:prstGeom>
        </p:spPr>
        <p:txBody>
          <a:bodyPr vert="horz" lIns="91440" tIns="45720" rIns="91440" bIns="45720" rtlCol="0" anchor="ctr"/>
          <a:lstStyle>
            <a:defPPr>
              <a:defRPr lang="en-US"/>
            </a:defPPr>
            <a:lvl1pPr algn="l" rtl="0" fontAlgn="base">
              <a:spcBef>
                <a:spcPct val="20000"/>
              </a:spcBef>
              <a:spcAft>
                <a:spcPct val="0"/>
              </a:spcAft>
              <a:buClr>
                <a:schemeClr val="accent2"/>
              </a:buClr>
              <a:buSzPct val="65000"/>
              <a:buFont typeface="Wingdings" pitchFamily="2" charset="2"/>
              <a:defRPr sz="1200" kern="1200">
                <a:solidFill>
                  <a:schemeClr val="tx1">
                    <a:tint val="75000"/>
                  </a:schemeClr>
                </a:solidFill>
                <a:latin typeface="Helvetica" pitchFamily="34" charset="0"/>
                <a:ea typeface="+mn-ea"/>
                <a:cs typeface="+mn-cs"/>
              </a:defRPr>
            </a:lvl1pPr>
            <a:lvl2pPr marL="609493" algn="l" rtl="0" fontAlgn="base">
              <a:spcBef>
                <a:spcPct val="20000"/>
              </a:spcBef>
              <a:spcAft>
                <a:spcPct val="0"/>
              </a:spcAft>
              <a:buClr>
                <a:schemeClr val="accent2"/>
              </a:buClr>
              <a:buSzPct val="65000"/>
              <a:buFont typeface="Wingdings" pitchFamily="2" charset="2"/>
              <a:defRPr sz="4000" kern="1200">
                <a:solidFill>
                  <a:schemeClr val="tx1"/>
                </a:solidFill>
                <a:latin typeface="Helvetica" pitchFamily="34" charset="0"/>
                <a:ea typeface="+mn-ea"/>
                <a:cs typeface="+mn-cs"/>
              </a:defRPr>
            </a:lvl2pPr>
            <a:lvl3pPr marL="1218987" algn="l" rtl="0" fontAlgn="base">
              <a:spcBef>
                <a:spcPct val="20000"/>
              </a:spcBef>
              <a:spcAft>
                <a:spcPct val="0"/>
              </a:spcAft>
              <a:buClr>
                <a:schemeClr val="accent2"/>
              </a:buClr>
              <a:buSzPct val="65000"/>
              <a:buFont typeface="Wingdings" pitchFamily="2" charset="2"/>
              <a:defRPr sz="4000" kern="1200">
                <a:solidFill>
                  <a:schemeClr val="tx1"/>
                </a:solidFill>
                <a:latin typeface="Helvetica" pitchFamily="34" charset="0"/>
                <a:ea typeface="+mn-ea"/>
                <a:cs typeface="+mn-cs"/>
              </a:defRPr>
            </a:lvl3pPr>
            <a:lvl4pPr marL="1828480" algn="l" rtl="0" fontAlgn="base">
              <a:spcBef>
                <a:spcPct val="20000"/>
              </a:spcBef>
              <a:spcAft>
                <a:spcPct val="0"/>
              </a:spcAft>
              <a:buClr>
                <a:schemeClr val="accent2"/>
              </a:buClr>
              <a:buSzPct val="65000"/>
              <a:buFont typeface="Wingdings" pitchFamily="2" charset="2"/>
              <a:defRPr sz="4000" kern="1200">
                <a:solidFill>
                  <a:schemeClr val="tx1"/>
                </a:solidFill>
                <a:latin typeface="Helvetica" pitchFamily="34" charset="0"/>
                <a:ea typeface="+mn-ea"/>
                <a:cs typeface="+mn-cs"/>
              </a:defRPr>
            </a:lvl4pPr>
            <a:lvl5pPr marL="2437973" algn="l" rtl="0" fontAlgn="base">
              <a:spcBef>
                <a:spcPct val="20000"/>
              </a:spcBef>
              <a:spcAft>
                <a:spcPct val="0"/>
              </a:spcAft>
              <a:buClr>
                <a:schemeClr val="accent2"/>
              </a:buClr>
              <a:buSzPct val="65000"/>
              <a:buFont typeface="Wingdings" pitchFamily="2" charset="2"/>
              <a:defRPr sz="4000" kern="1200">
                <a:solidFill>
                  <a:schemeClr val="tx1"/>
                </a:solidFill>
                <a:latin typeface="Helvetica" pitchFamily="34" charset="0"/>
                <a:ea typeface="+mn-ea"/>
                <a:cs typeface="+mn-cs"/>
              </a:defRPr>
            </a:lvl5pPr>
            <a:lvl6pPr marL="3047467" algn="l" defTabSz="1218987" rtl="0" eaLnBrk="1" latinLnBrk="0" hangingPunct="1">
              <a:defRPr sz="4000" kern="1200">
                <a:solidFill>
                  <a:schemeClr val="tx1"/>
                </a:solidFill>
                <a:latin typeface="Helvetica" pitchFamily="34" charset="0"/>
                <a:ea typeface="+mn-ea"/>
                <a:cs typeface="+mn-cs"/>
              </a:defRPr>
            </a:lvl6pPr>
            <a:lvl7pPr marL="3656960" algn="l" defTabSz="1218987" rtl="0" eaLnBrk="1" latinLnBrk="0" hangingPunct="1">
              <a:defRPr sz="4000" kern="1200">
                <a:solidFill>
                  <a:schemeClr val="tx1"/>
                </a:solidFill>
                <a:latin typeface="Helvetica" pitchFamily="34" charset="0"/>
                <a:ea typeface="+mn-ea"/>
                <a:cs typeface="+mn-cs"/>
              </a:defRPr>
            </a:lvl7pPr>
            <a:lvl8pPr marL="4266453" algn="l" defTabSz="1218987" rtl="0" eaLnBrk="1" latinLnBrk="0" hangingPunct="1">
              <a:defRPr sz="4000" kern="1200">
                <a:solidFill>
                  <a:schemeClr val="tx1"/>
                </a:solidFill>
                <a:latin typeface="Helvetica" pitchFamily="34" charset="0"/>
                <a:ea typeface="+mn-ea"/>
                <a:cs typeface="+mn-cs"/>
              </a:defRPr>
            </a:lvl8pPr>
            <a:lvl9pPr marL="4875947" algn="l" defTabSz="1218987" rtl="0" eaLnBrk="1" latinLnBrk="0" hangingPunct="1">
              <a:defRPr sz="4000" kern="1200">
                <a:solidFill>
                  <a:schemeClr val="tx1"/>
                </a:solidFill>
                <a:latin typeface="Helvetica" pitchFamily="34" charset="0"/>
                <a:ea typeface="+mn-ea"/>
                <a:cs typeface="+mn-cs"/>
              </a:defRPr>
            </a:lvl9pPr>
          </a:lstStyle>
          <a:p>
            <a:fld id="{C21F6912-E12D-42E4-A1B4-78CBD40CB479}" type="datetimeFigureOut">
              <a:rPr lang="en-US" smtClean="0"/>
              <a:pPr/>
              <a:t>2/5/2024</a:t>
            </a:fld>
            <a:endParaRPr lang="en-US"/>
          </a:p>
        </p:txBody>
      </p:sp>
    </p:spTree>
    <p:extLst>
      <p:ext uri="{BB962C8B-B14F-4D97-AF65-F5344CB8AC3E}">
        <p14:creationId xmlns:p14="http://schemas.microsoft.com/office/powerpoint/2010/main" val="145552301"/>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diagram of a cloud computing system&#10;&#10;Description automatically generated">
            <a:extLst>
              <a:ext uri="{FF2B5EF4-FFF2-40B4-BE49-F238E27FC236}">
                <a16:creationId xmlns:a16="http://schemas.microsoft.com/office/drawing/2014/main" id="{CEE7B237-9763-09CE-0B90-6A92A46C15E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34965" y="68263"/>
            <a:ext cx="9718894" cy="6365875"/>
          </a:xfrm>
          <a:prstGeom prst="rect">
            <a:avLst/>
          </a:prstGeom>
          <a:solidFill>
            <a:srgbClr val="FFFFFF"/>
          </a:solidFill>
          <a:ln>
            <a:noFill/>
          </a:ln>
          <a:effectLst/>
        </p:spPr>
      </p:pic>
      <p:sp>
        <p:nvSpPr>
          <p:cNvPr id="2" name="Footer Placeholder 1" hidden="1">
            <a:extLst>
              <a:ext uri="{FF2B5EF4-FFF2-40B4-BE49-F238E27FC236}">
                <a16:creationId xmlns:a16="http://schemas.microsoft.com/office/drawing/2014/main" id="{345D9E7D-5CBA-A93B-95DE-F8A7D9391EEA}"/>
              </a:ext>
            </a:extLst>
          </p:cNvPr>
          <p:cNvSpPr>
            <a:spLocks noGrp="1"/>
          </p:cNvSpPr>
          <p:nvPr>
            <p:ph type="ftr" sz="quarter" idx="11"/>
          </p:nvPr>
        </p:nvSpPr>
        <p:spPr/>
        <p:txBody>
          <a:bodyPr/>
          <a:lstStyle/>
          <a:p>
            <a:endParaRPr lang="en-US"/>
          </a:p>
        </p:txBody>
      </p:sp>
      <p:sp>
        <p:nvSpPr>
          <p:cNvPr id="3" name="Date Placeholder 2" hidden="1">
            <a:extLst>
              <a:ext uri="{FF2B5EF4-FFF2-40B4-BE49-F238E27FC236}">
                <a16:creationId xmlns:a16="http://schemas.microsoft.com/office/drawing/2014/main" id="{2934E739-2FC7-6E35-B273-E8C5E7CB2A0C}"/>
              </a:ext>
            </a:extLst>
          </p:cNvPr>
          <p:cNvSpPr>
            <a:spLocks noGrp="1"/>
          </p:cNvSpPr>
          <p:nvPr>
            <p:ph type="dt" sz="half" idx="15"/>
          </p:nvPr>
        </p:nvSpPr>
        <p:spPr/>
        <p:txBody>
          <a:bodyPr/>
          <a:lstStyle/>
          <a:p>
            <a:endParaRPr lang="en-US"/>
          </a:p>
        </p:txBody>
      </p:sp>
    </p:spTree>
    <p:extLst>
      <p:ext uri="{BB962C8B-B14F-4D97-AF65-F5344CB8AC3E}">
        <p14:creationId xmlns:p14="http://schemas.microsoft.com/office/powerpoint/2010/main" val="4224613515"/>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hidden="1"/>
          <p:cNvSpPr>
            <a:spLocks noGrp="1"/>
          </p:cNvSpPr>
          <p:nvPr>
            <p:ph type="ftr" sz="quarter" idx="11"/>
          </p:nvPr>
        </p:nvSpPr>
        <p:spPr>
          <a:xfrm>
            <a:off x="5934139" y="6543921"/>
            <a:ext cx="3097481" cy="302408"/>
          </a:xfrm>
        </p:spPr>
        <p:txBody>
          <a:bodyPr/>
          <a:lstStyle/>
          <a:p>
            <a:r>
              <a:rPr lang="en-US"/>
              <a:t> [Internal Use] for Check Point employees​</a:t>
            </a:r>
            <a:endParaRPr lang="en-US" dirty="0"/>
          </a:p>
        </p:txBody>
      </p:sp>
      <p:sp>
        <p:nvSpPr>
          <p:cNvPr id="3" name="Rectangle 2"/>
          <p:cNvSpPr/>
          <p:nvPr/>
        </p:nvSpPr>
        <p:spPr bwMode="auto">
          <a:xfrm>
            <a:off x="1981200" y="3066434"/>
            <a:ext cx="8348076" cy="415636"/>
          </a:xfrm>
          <a:prstGeom prst="rect">
            <a:avLst/>
          </a:prstGeom>
          <a:solidFill>
            <a:schemeClr val="accent2"/>
          </a:solidFill>
          <a:ln w="12700" algn="ctr">
            <a:noFill/>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r>
              <a:rPr lang="en-GB" sz="2200" dirty="0">
                <a:solidFill>
                  <a:schemeClr val="bg1"/>
                </a:solidFill>
                <a:latin typeface="+mn-lt"/>
              </a:rPr>
              <a:t>Internet</a:t>
            </a:r>
          </a:p>
        </p:txBody>
      </p:sp>
      <p:sp>
        <p:nvSpPr>
          <p:cNvPr id="4" name="Rectangle 3"/>
          <p:cNvSpPr/>
          <p:nvPr/>
        </p:nvSpPr>
        <p:spPr bwMode="auto">
          <a:xfrm>
            <a:off x="1981200" y="3746692"/>
            <a:ext cx="8348076" cy="415636"/>
          </a:xfrm>
          <a:prstGeom prst="rect">
            <a:avLst/>
          </a:prstGeom>
          <a:solidFill>
            <a:srgbClr val="DA1572"/>
          </a:solidFill>
          <a:ln w="12700" algn="ctr">
            <a:noFill/>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r>
              <a:rPr lang="en-GB" sz="2200" dirty="0">
                <a:solidFill>
                  <a:schemeClr val="bg1"/>
                </a:solidFill>
                <a:latin typeface="+mn-lt"/>
              </a:rPr>
              <a:t>SASE / SD-WAN</a:t>
            </a:r>
          </a:p>
        </p:txBody>
      </p:sp>
      <p:sp>
        <p:nvSpPr>
          <p:cNvPr id="5" name="Rectangle 4"/>
          <p:cNvSpPr/>
          <p:nvPr/>
        </p:nvSpPr>
        <p:spPr bwMode="auto">
          <a:xfrm>
            <a:off x="1981200" y="1682365"/>
            <a:ext cx="1693025" cy="838686"/>
          </a:xfrm>
          <a:prstGeom prst="rect">
            <a:avLst/>
          </a:prstGeom>
          <a:solidFill>
            <a:schemeClr val="bg1"/>
          </a:solidFill>
          <a:ln w="31750" algn="ctr">
            <a:solidFill>
              <a:schemeClr val="accent1"/>
            </a:solidFill>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r>
              <a:rPr lang="en-GB" sz="2000" dirty="0">
                <a:latin typeface="+mn-lt"/>
              </a:rPr>
              <a:t>Developer</a:t>
            </a:r>
          </a:p>
        </p:txBody>
      </p:sp>
      <p:sp>
        <p:nvSpPr>
          <p:cNvPr id="7" name="Rectangle 6"/>
          <p:cNvSpPr/>
          <p:nvPr/>
        </p:nvSpPr>
        <p:spPr bwMode="auto">
          <a:xfrm>
            <a:off x="4080163" y="1682365"/>
            <a:ext cx="1693025" cy="838686"/>
          </a:xfrm>
          <a:prstGeom prst="rect">
            <a:avLst/>
          </a:prstGeom>
          <a:solidFill>
            <a:schemeClr val="bg1"/>
          </a:solidFill>
          <a:ln w="31750" algn="ctr">
            <a:solidFill>
              <a:schemeClr val="accent1"/>
            </a:solidFill>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r>
              <a:rPr lang="en-GB" sz="2000" dirty="0">
                <a:latin typeface="+mn-lt"/>
              </a:rPr>
              <a:t>Remote</a:t>
            </a:r>
            <a:r>
              <a:rPr lang="en-GB" sz="2400" dirty="0">
                <a:latin typeface="+mn-lt"/>
              </a:rPr>
              <a:t> </a:t>
            </a:r>
            <a:r>
              <a:rPr lang="en-GB" sz="2000" dirty="0">
                <a:latin typeface="+mn-lt"/>
              </a:rPr>
              <a:t>worker</a:t>
            </a:r>
          </a:p>
        </p:txBody>
      </p:sp>
      <p:sp>
        <p:nvSpPr>
          <p:cNvPr id="8" name="Rectangle 7"/>
          <p:cNvSpPr/>
          <p:nvPr/>
        </p:nvSpPr>
        <p:spPr bwMode="auto">
          <a:xfrm>
            <a:off x="6358207" y="1682365"/>
            <a:ext cx="1693025" cy="838686"/>
          </a:xfrm>
          <a:prstGeom prst="rect">
            <a:avLst/>
          </a:prstGeom>
          <a:solidFill>
            <a:schemeClr val="bg1"/>
          </a:solidFill>
          <a:ln w="31750" algn="ctr">
            <a:solidFill>
              <a:schemeClr val="accent1"/>
            </a:solidFill>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r>
              <a:rPr lang="en-GB" sz="2000" dirty="0">
                <a:latin typeface="+mn-lt"/>
              </a:rPr>
              <a:t>Branch Office</a:t>
            </a:r>
          </a:p>
        </p:txBody>
      </p:sp>
      <p:sp>
        <p:nvSpPr>
          <p:cNvPr id="9" name="Rectangle 8"/>
          <p:cNvSpPr/>
          <p:nvPr/>
        </p:nvSpPr>
        <p:spPr bwMode="auto">
          <a:xfrm>
            <a:off x="6358207" y="4915529"/>
            <a:ext cx="1693025" cy="838686"/>
          </a:xfrm>
          <a:prstGeom prst="rect">
            <a:avLst/>
          </a:prstGeom>
          <a:solidFill>
            <a:schemeClr val="bg1"/>
          </a:solidFill>
          <a:ln w="31750" algn="ctr">
            <a:solidFill>
              <a:schemeClr val="accent1"/>
            </a:solidFill>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r>
              <a:rPr lang="en-GB" sz="2000" dirty="0">
                <a:latin typeface="+mn-lt"/>
              </a:rPr>
              <a:t>SaaS</a:t>
            </a:r>
          </a:p>
        </p:txBody>
      </p:sp>
      <p:sp>
        <p:nvSpPr>
          <p:cNvPr id="10" name="Rectangle 9"/>
          <p:cNvSpPr/>
          <p:nvPr/>
        </p:nvSpPr>
        <p:spPr bwMode="auto">
          <a:xfrm>
            <a:off x="1981200" y="4915529"/>
            <a:ext cx="1693025" cy="838686"/>
          </a:xfrm>
          <a:prstGeom prst="rect">
            <a:avLst/>
          </a:prstGeom>
          <a:solidFill>
            <a:schemeClr val="bg1"/>
          </a:solidFill>
          <a:ln w="31750" algn="ctr">
            <a:solidFill>
              <a:schemeClr val="accent1"/>
            </a:solidFill>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r>
              <a:rPr lang="en-GB" sz="2000" dirty="0">
                <a:latin typeface="+mn-lt"/>
              </a:rPr>
              <a:t>Source code</a:t>
            </a:r>
          </a:p>
        </p:txBody>
      </p:sp>
      <p:sp>
        <p:nvSpPr>
          <p:cNvPr id="11" name="Rectangle 10"/>
          <p:cNvSpPr/>
          <p:nvPr/>
        </p:nvSpPr>
        <p:spPr bwMode="auto">
          <a:xfrm>
            <a:off x="4080163" y="4915529"/>
            <a:ext cx="1693025" cy="838686"/>
          </a:xfrm>
          <a:prstGeom prst="rect">
            <a:avLst/>
          </a:prstGeom>
          <a:solidFill>
            <a:schemeClr val="bg1"/>
          </a:solidFill>
          <a:ln w="31750" algn="ctr">
            <a:solidFill>
              <a:schemeClr val="accent1"/>
            </a:solidFill>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r>
              <a:rPr lang="en-GB" sz="2000" dirty="0">
                <a:latin typeface="+mn-lt"/>
              </a:rPr>
              <a:t>Published services</a:t>
            </a:r>
          </a:p>
        </p:txBody>
      </p:sp>
      <p:sp>
        <p:nvSpPr>
          <p:cNvPr id="12" name="Rectangle 11"/>
          <p:cNvSpPr/>
          <p:nvPr/>
        </p:nvSpPr>
        <p:spPr bwMode="auto">
          <a:xfrm>
            <a:off x="8636251" y="1682365"/>
            <a:ext cx="1693025" cy="838686"/>
          </a:xfrm>
          <a:prstGeom prst="rect">
            <a:avLst/>
          </a:prstGeom>
          <a:solidFill>
            <a:schemeClr val="bg1"/>
          </a:solidFill>
          <a:ln w="31750" algn="ctr">
            <a:solidFill>
              <a:schemeClr val="accent1"/>
            </a:solidFill>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r>
              <a:rPr lang="en-GB" sz="2000" dirty="0">
                <a:latin typeface="+mn-lt"/>
              </a:rPr>
              <a:t>Cloud</a:t>
            </a:r>
          </a:p>
        </p:txBody>
      </p:sp>
      <p:sp>
        <p:nvSpPr>
          <p:cNvPr id="13" name="Rectangle 12"/>
          <p:cNvSpPr/>
          <p:nvPr/>
        </p:nvSpPr>
        <p:spPr bwMode="auto">
          <a:xfrm>
            <a:off x="8636251" y="4915529"/>
            <a:ext cx="1693025" cy="838686"/>
          </a:xfrm>
          <a:prstGeom prst="rect">
            <a:avLst/>
          </a:prstGeom>
          <a:solidFill>
            <a:schemeClr val="bg1"/>
          </a:solidFill>
          <a:ln w="31750" algn="ctr">
            <a:solidFill>
              <a:schemeClr val="accent1"/>
            </a:solidFill>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r>
              <a:rPr lang="en-GB" sz="2000" dirty="0">
                <a:latin typeface="+mn-lt"/>
              </a:rPr>
              <a:t>DC</a:t>
            </a:r>
          </a:p>
        </p:txBody>
      </p:sp>
      <p:cxnSp>
        <p:nvCxnSpPr>
          <p:cNvPr id="20" name="Straight Connector 19"/>
          <p:cNvCxnSpPr>
            <a:stCxn id="7" idx="2"/>
          </p:cNvCxnSpPr>
          <p:nvPr/>
        </p:nvCxnSpPr>
        <p:spPr bwMode="auto">
          <a:xfrm flipH="1">
            <a:off x="4926675" y="2521051"/>
            <a:ext cx="1" cy="545383"/>
          </a:xfrm>
          <a:prstGeom prst="line">
            <a:avLst/>
          </a:prstGeom>
          <a:solidFill>
            <a:schemeClr val="bg1"/>
          </a:solidFill>
          <a:ln w="38100" cap="flat" cmpd="sng" algn="ctr">
            <a:solidFill>
              <a:srgbClr val="4A8DF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Connector 24"/>
          <p:cNvCxnSpPr>
            <a:stCxn id="8" idx="2"/>
          </p:cNvCxnSpPr>
          <p:nvPr/>
        </p:nvCxnSpPr>
        <p:spPr bwMode="auto">
          <a:xfrm flipH="1">
            <a:off x="7204719" y="2521051"/>
            <a:ext cx="1" cy="1225641"/>
          </a:xfrm>
          <a:prstGeom prst="line">
            <a:avLst/>
          </a:prstGeom>
          <a:solidFill>
            <a:schemeClr val="bg1"/>
          </a:solidFill>
          <a:ln w="38100" cap="flat" cmpd="sng" algn="ctr">
            <a:solidFill>
              <a:srgbClr val="DA1572"/>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Straight Connector 26"/>
          <p:cNvCxnSpPr>
            <a:stCxn id="12" idx="2"/>
          </p:cNvCxnSpPr>
          <p:nvPr/>
        </p:nvCxnSpPr>
        <p:spPr bwMode="auto">
          <a:xfrm flipH="1">
            <a:off x="9482763" y="2521051"/>
            <a:ext cx="1" cy="1225157"/>
          </a:xfrm>
          <a:prstGeom prst="line">
            <a:avLst/>
          </a:prstGeom>
          <a:solidFill>
            <a:schemeClr val="bg1"/>
          </a:solidFill>
          <a:ln w="38100" cap="flat" cmpd="sng" algn="ctr">
            <a:solidFill>
              <a:srgbClr val="DA1572"/>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3" name="Title 2"/>
          <p:cNvSpPr txBox="1">
            <a:spLocks/>
          </p:cNvSpPr>
          <p:nvPr/>
        </p:nvSpPr>
        <p:spPr>
          <a:xfrm>
            <a:off x="288930" y="217031"/>
            <a:ext cx="11019501" cy="914162"/>
          </a:xfrm>
          <a:prstGeom prst="rect">
            <a:avLst/>
          </a:prstGeom>
        </p:spPr>
        <p:txBody>
          <a:bodyPr/>
          <a:lstStyle>
            <a:lvl1pPr algn="l" rtl="0" eaLnBrk="1" fontAlgn="base" hangingPunct="1">
              <a:lnSpc>
                <a:spcPct val="85000"/>
              </a:lnSpc>
              <a:spcBef>
                <a:spcPct val="0"/>
              </a:spcBef>
              <a:spcAft>
                <a:spcPct val="0"/>
              </a:spcAft>
              <a:defRPr sz="3399" b="0">
                <a:solidFill>
                  <a:schemeClr val="bg2"/>
                </a:solidFill>
                <a:latin typeface="Arial" panose="020B0604020202020204" pitchFamily="34" charset="0"/>
                <a:ea typeface="+mj-ea"/>
                <a:cs typeface="Arial" panose="020B0604020202020204" pitchFamily="34" charset="0"/>
              </a:defRPr>
            </a:lvl1pPr>
            <a:lvl2pPr algn="l" rtl="0" eaLnBrk="1" fontAlgn="base" hangingPunct="1">
              <a:lnSpc>
                <a:spcPct val="85000"/>
              </a:lnSpc>
              <a:spcBef>
                <a:spcPct val="0"/>
              </a:spcBef>
              <a:spcAft>
                <a:spcPct val="0"/>
              </a:spcAft>
              <a:defRPr sz="3699" b="1">
                <a:solidFill>
                  <a:srgbClr val="4E4E4E"/>
                </a:solidFill>
                <a:latin typeface="Helvetica" pitchFamily="34" charset="0"/>
              </a:defRPr>
            </a:lvl2pPr>
            <a:lvl3pPr algn="l" rtl="0" eaLnBrk="1" fontAlgn="base" hangingPunct="1">
              <a:lnSpc>
                <a:spcPct val="85000"/>
              </a:lnSpc>
              <a:spcBef>
                <a:spcPct val="0"/>
              </a:spcBef>
              <a:spcAft>
                <a:spcPct val="0"/>
              </a:spcAft>
              <a:defRPr sz="3699" b="1">
                <a:solidFill>
                  <a:srgbClr val="4E4E4E"/>
                </a:solidFill>
                <a:latin typeface="Helvetica" pitchFamily="34" charset="0"/>
              </a:defRPr>
            </a:lvl3pPr>
            <a:lvl4pPr algn="l" rtl="0" eaLnBrk="1" fontAlgn="base" hangingPunct="1">
              <a:lnSpc>
                <a:spcPct val="85000"/>
              </a:lnSpc>
              <a:spcBef>
                <a:spcPct val="0"/>
              </a:spcBef>
              <a:spcAft>
                <a:spcPct val="0"/>
              </a:spcAft>
              <a:defRPr sz="3699" b="1">
                <a:solidFill>
                  <a:srgbClr val="4E4E4E"/>
                </a:solidFill>
                <a:latin typeface="Helvetica" pitchFamily="34" charset="0"/>
              </a:defRPr>
            </a:lvl4pPr>
            <a:lvl5pPr algn="l" rtl="0" eaLnBrk="1" fontAlgn="base" hangingPunct="1">
              <a:lnSpc>
                <a:spcPct val="85000"/>
              </a:lnSpc>
              <a:spcBef>
                <a:spcPct val="0"/>
              </a:spcBef>
              <a:spcAft>
                <a:spcPct val="0"/>
              </a:spcAft>
              <a:defRPr sz="3699" b="1">
                <a:solidFill>
                  <a:srgbClr val="4E4E4E"/>
                </a:solidFill>
                <a:latin typeface="Helvetica" pitchFamily="34" charset="0"/>
              </a:defRPr>
            </a:lvl5pPr>
            <a:lvl6pPr marL="609310" algn="l" rtl="0" eaLnBrk="1" fontAlgn="base" hangingPunct="1">
              <a:lnSpc>
                <a:spcPct val="85000"/>
              </a:lnSpc>
              <a:spcBef>
                <a:spcPct val="0"/>
              </a:spcBef>
              <a:spcAft>
                <a:spcPct val="0"/>
              </a:spcAft>
              <a:defRPr sz="3699" b="1">
                <a:solidFill>
                  <a:srgbClr val="4E4E4E"/>
                </a:solidFill>
                <a:latin typeface="Helvetica" pitchFamily="34" charset="0"/>
              </a:defRPr>
            </a:lvl6pPr>
            <a:lvl7pPr marL="1218621" algn="l" rtl="0" eaLnBrk="1" fontAlgn="base" hangingPunct="1">
              <a:lnSpc>
                <a:spcPct val="85000"/>
              </a:lnSpc>
              <a:spcBef>
                <a:spcPct val="0"/>
              </a:spcBef>
              <a:spcAft>
                <a:spcPct val="0"/>
              </a:spcAft>
              <a:defRPr sz="3699" b="1">
                <a:solidFill>
                  <a:srgbClr val="4E4E4E"/>
                </a:solidFill>
                <a:latin typeface="Helvetica" pitchFamily="34" charset="0"/>
              </a:defRPr>
            </a:lvl7pPr>
            <a:lvl8pPr marL="1827931" algn="l" rtl="0" eaLnBrk="1" fontAlgn="base" hangingPunct="1">
              <a:lnSpc>
                <a:spcPct val="85000"/>
              </a:lnSpc>
              <a:spcBef>
                <a:spcPct val="0"/>
              </a:spcBef>
              <a:spcAft>
                <a:spcPct val="0"/>
              </a:spcAft>
              <a:defRPr sz="3699" b="1">
                <a:solidFill>
                  <a:srgbClr val="4E4E4E"/>
                </a:solidFill>
                <a:latin typeface="Helvetica" pitchFamily="34" charset="0"/>
              </a:defRPr>
            </a:lvl8pPr>
            <a:lvl9pPr marL="2437242" algn="l" rtl="0" eaLnBrk="1" fontAlgn="base" hangingPunct="1">
              <a:lnSpc>
                <a:spcPct val="85000"/>
              </a:lnSpc>
              <a:spcBef>
                <a:spcPct val="0"/>
              </a:spcBef>
              <a:spcAft>
                <a:spcPct val="0"/>
              </a:spcAft>
              <a:defRPr sz="3699" b="1">
                <a:solidFill>
                  <a:srgbClr val="4E4E4E"/>
                </a:solidFill>
                <a:latin typeface="Helvetica" pitchFamily="34" charset="0"/>
              </a:defRPr>
            </a:lvl9pPr>
          </a:lstStyle>
          <a:p>
            <a:pPr defTabSz="914126">
              <a:buClrTx/>
              <a:buSzTx/>
              <a:defRPr/>
            </a:pPr>
            <a:r>
              <a:rPr lang="en-GB" sz="3200" b="1" dirty="0">
                <a:solidFill>
                  <a:srgbClr val="4D4D4F"/>
                </a:solidFill>
              </a:rPr>
              <a:t>Logical Connectivity for ZT (</a:t>
            </a:r>
            <a:r>
              <a:rPr lang="en-GB" sz="3200" b="1" dirty="0">
                <a:solidFill>
                  <a:srgbClr val="DA1572"/>
                </a:solidFill>
              </a:rPr>
              <a:t>example</a:t>
            </a:r>
            <a:r>
              <a:rPr lang="en-GB" sz="3200" b="1" dirty="0">
                <a:solidFill>
                  <a:srgbClr val="4D4D4F"/>
                </a:solidFill>
              </a:rPr>
              <a:t>)</a:t>
            </a:r>
            <a:endParaRPr lang="en-US" sz="3200" dirty="0">
              <a:solidFill>
                <a:srgbClr val="4D4D4F"/>
              </a:solidFill>
            </a:endParaRPr>
          </a:p>
        </p:txBody>
      </p:sp>
      <p:pic>
        <p:nvPicPr>
          <p:cNvPr id="34" name="Picture 33"/>
          <p:cNvPicPr>
            <a:picLocks noChangeAspect="1"/>
          </p:cNvPicPr>
          <p:nvPr/>
        </p:nvPicPr>
        <p:blipFill rotWithShape="1">
          <a:blip r:embed="rId2" cstate="print">
            <a:extLst>
              <a:ext uri="{28A0092B-C50C-407E-A947-70E740481C1C}">
                <a14:useLocalDpi xmlns:a14="http://schemas.microsoft.com/office/drawing/2010/main" val="0"/>
              </a:ext>
            </a:extLst>
          </a:blip>
          <a:srcRect b="27761"/>
          <a:stretch/>
        </p:blipFill>
        <p:spPr>
          <a:xfrm>
            <a:off x="8592114" y="824284"/>
            <a:ext cx="778261" cy="496065"/>
          </a:xfrm>
          <a:prstGeom prst="rect">
            <a:avLst/>
          </a:prstGeom>
        </p:spPr>
      </p:pic>
      <p:pic>
        <p:nvPicPr>
          <p:cNvPr id="35" name="Picture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2274" y="5590500"/>
            <a:ext cx="1090033" cy="1090033"/>
          </a:xfrm>
          <a:prstGeom prst="rect">
            <a:avLst/>
          </a:prstGeom>
        </p:spPr>
      </p:pic>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23162" y="5802672"/>
            <a:ext cx="765100" cy="675089"/>
          </a:xfrm>
          <a:prstGeom prst="rect">
            <a:avLst/>
          </a:prstGeom>
        </p:spPr>
      </p:pic>
      <p:pic>
        <p:nvPicPr>
          <p:cNvPr id="38" name="Picture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45286" y="4045572"/>
            <a:ext cx="1177340" cy="1177340"/>
          </a:xfrm>
          <a:prstGeom prst="rect">
            <a:avLst/>
          </a:prstGeom>
        </p:spPr>
      </p:pic>
      <p:pic>
        <p:nvPicPr>
          <p:cNvPr id="39" name="Picture 3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99822" y="1188870"/>
            <a:ext cx="1241493" cy="518585"/>
          </a:xfrm>
          <a:prstGeom prst="rect">
            <a:avLst/>
          </a:prstGeom>
        </p:spPr>
      </p:pic>
      <p:pic>
        <p:nvPicPr>
          <p:cNvPr id="41" name="Picture 4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43749" y="1163780"/>
            <a:ext cx="1241493" cy="518585"/>
          </a:xfrm>
          <a:prstGeom prst="rect">
            <a:avLst/>
          </a:prstGeom>
        </p:spPr>
      </p:pic>
      <p:pic>
        <p:nvPicPr>
          <p:cNvPr id="42" name="Picture 4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20851" y="1131303"/>
            <a:ext cx="590633" cy="521147"/>
          </a:xfrm>
          <a:prstGeom prst="rect">
            <a:avLst/>
          </a:prstGeom>
        </p:spPr>
      </p:pic>
      <p:pic>
        <p:nvPicPr>
          <p:cNvPr id="44" name="Picture 4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48113" y="5848739"/>
            <a:ext cx="590633" cy="521147"/>
          </a:xfrm>
          <a:prstGeom prst="rect">
            <a:avLst/>
          </a:prstGeom>
        </p:spPr>
      </p:pic>
      <p:sp>
        <p:nvSpPr>
          <p:cNvPr id="6" name="Date Placeholder 5" hidden="1"/>
          <p:cNvSpPr>
            <a:spLocks noGrp="1"/>
          </p:cNvSpPr>
          <p:nvPr>
            <p:ph type="dt" sz="half" idx="12"/>
          </p:nvPr>
        </p:nvSpPr>
        <p:spPr>
          <a:xfrm>
            <a:off x="-3017177" y="6356350"/>
            <a:ext cx="2843213" cy="365125"/>
          </a:xfrm>
          <a:prstGeom prst="rect">
            <a:avLst/>
          </a:prstGeom>
        </p:spPr>
        <p:txBody>
          <a:bodyPr vert="horz" lIns="91440" tIns="45720" rIns="91440" bIns="45720" rtlCol="0" anchor="ctr"/>
          <a:lstStyle>
            <a:defPPr>
              <a:defRPr lang="en-US"/>
            </a:defPPr>
            <a:lvl1pPr algn="l" rtl="0" fontAlgn="base">
              <a:spcBef>
                <a:spcPct val="20000"/>
              </a:spcBef>
              <a:spcAft>
                <a:spcPct val="0"/>
              </a:spcAft>
              <a:buClr>
                <a:schemeClr val="accent2"/>
              </a:buClr>
              <a:buSzPct val="65000"/>
              <a:buFont typeface="Wingdings" pitchFamily="2" charset="2"/>
              <a:defRPr sz="1200" kern="1200">
                <a:solidFill>
                  <a:schemeClr val="tx1">
                    <a:tint val="75000"/>
                  </a:schemeClr>
                </a:solidFill>
                <a:latin typeface="Helvetica" pitchFamily="34" charset="0"/>
                <a:ea typeface="+mn-ea"/>
                <a:cs typeface="+mn-cs"/>
              </a:defRPr>
            </a:lvl1pPr>
            <a:lvl2pPr marL="609493" algn="l" rtl="0" fontAlgn="base">
              <a:spcBef>
                <a:spcPct val="20000"/>
              </a:spcBef>
              <a:spcAft>
                <a:spcPct val="0"/>
              </a:spcAft>
              <a:buClr>
                <a:schemeClr val="accent2"/>
              </a:buClr>
              <a:buSzPct val="65000"/>
              <a:buFont typeface="Wingdings" pitchFamily="2" charset="2"/>
              <a:defRPr sz="4000" kern="1200">
                <a:solidFill>
                  <a:schemeClr val="tx1"/>
                </a:solidFill>
                <a:latin typeface="Helvetica" pitchFamily="34" charset="0"/>
                <a:ea typeface="+mn-ea"/>
                <a:cs typeface="+mn-cs"/>
              </a:defRPr>
            </a:lvl2pPr>
            <a:lvl3pPr marL="1218987" algn="l" rtl="0" fontAlgn="base">
              <a:spcBef>
                <a:spcPct val="20000"/>
              </a:spcBef>
              <a:spcAft>
                <a:spcPct val="0"/>
              </a:spcAft>
              <a:buClr>
                <a:schemeClr val="accent2"/>
              </a:buClr>
              <a:buSzPct val="65000"/>
              <a:buFont typeface="Wingdings" pitchFamily="2" charset="2"/>
              <a:defRPr sz="4000" kern="1200">
                <a:solidFill>
                  <a:schemeClr val="tx1"/>
                </a:solidFill>
                <a:latin typeface="Helvetica" pitchFamily="34" charset="0"/>
                <a:ea typeface="+mn-ea"/>
                <a:cs typeface="+mn-cs"/>
              </a:defRPr>
            </a:lvl3pPr>
            <a:lvl4pPr marL="1828480" algn="l" rtl="0" fontAlgn="base">
              <a:spcBef>
                <a:spcPct val="20000"/>
              </a:spcBef>
              <a:spcAft>
                <a:spcPct val="0"/>
              </a:spcAft>
              <a:buClr>
                <a:schemeClr val="accent2"/>
              </a:buClr>
              <a:buSzPct val="65000"/>
              <a:buFont typeface="Wingdings" pitchFamily="2" charset="2"/>
              <a:defRPr sz="4000" kern="1200">
                <a:solidFill>
                  <a:schemeClr val="tx1"/>
                </a:solidFill>
                <a:latin typeface="Helvetica" pitchFamily="34" charset="0"/>
                <a:ea typeface="+mn-ea"/>
                <a:cs typeface="+mn-cs"/>
              </a:defRPr>
            </a:lvl4pPr>
            <a:lvl5pPr marL="2437973" algn="l" rtl="0" fontAlgn="base">
              <a:spcBef>
                <a:spcPct val="20000"/>
              </a:spcBef>
              <a:spcAft>
                <a:spcPct val="0"/>
              </a:spcAft>
              <a:buClr>
                <a:schemeClr val="accent2"/>
              </a:buClr>
              <a:buSzPct val="65000"/>
              <a:buFont typeface="Wingdings" pitchFamily="2" charset="2"/>
              <a:defRPr sz="4000" kern="1200">
                <a:solidFill>
                  <a:schemeClr val="tx1"/>
                </a:solidFill>
                <a:latin typeface="Helvetica" pitchFamily="34" charset="0"/>
                <a:ea typeface="+mn-ea"/>
                <a:cs typeface="+mn-cs"/>
              </a:defRPr>
            </a:lvl5pPr>
            <a:lvl6pPr marL="3047467" algn="l" defTabSz="1218987" rtl="0" eaLnBrk="1" latinLnBrk="0" hangingPunct="1">
              <a:defRPr sz="4000" kern="1200">
                <a:solidFill>
                  <a:schemeClr val="tx1"/>
                </a:solidFill>
                <a:latin typeface="Helvetica" pitchFamily="34" charset="0"/>
                <a:ea typeface="+mn-ea"/>
                <a:cs typeface="+mn-cs"/>
              </a:defRPr>
            </a:lvl6pPr>
            <a:lvl7pPr marL="3656960" algn="l" defTabSz="1218987" rtl="0" eaLnBrk="1" latinLnBrk="0" hangingPunct="1">
              <a:defRPr sz="4000" kern="1200">
                <a:solidFill>
                  <a:schemeClr val="tx1"/>
                </a:solidFill>
                <a:latin typeface="Helvetica" pitchFamily="34" charset="0"/>
                <a:ea typeface="+mn-ea"/>
                <a:cs typeface="+mn-cs"/>
              </a:defRPr>
            </a:lvl7pPr>
            <a:lvl8pPr marL="4266453" algn="l" defTabSz="1218987" rtl="0" eaLnBrk="1" latinLnBrk="0" hangingPunct="1">
              <a:defRPr sz="4000" kern="1200">
                <a:solidFill>
                  <a:schemeClr val="tx1"/>
                </a:solidFill>
                <a:latin typeface="Helvetica" pitchFamily="34" charset="0"/>
                <a:ea typeface="+mn-ea"/>
                <a:cs typeface="+mn-cs"/>
              </a:defRPr>
            </a:lvl8pPr>
            <a:lvl9pPr marL="4875947" algn="l" defTabSz="1218987" rtl="0" eaLnBrk="1" latinLnBrk="0" hangingPunct="1">
              <a:defRPr sz="4000" kern="1200">
                <a:solidFill>
                  <a:schemeClr val="tx1"/>
                </a:solidFill>
                <a:latin typeface="Helvetica" pitchFamily="34" charset="0"/>
                <a:ea typeface="+mn-ea"/>
                <a:cs typeface="+mn-cs"/>
              </a:defRPr>
            </a:lvl9pPr>
          </a:lstStyle>
          <a:p>
            <a:fld id="{C21F6912-E12D-42E4-A1B4-78CBD40CB479}" type="datetimeFigureOut">
              <a:rPr lang="en-US" smtClean="0"/>
              <a:pPr/>
              <a:t>2/5/2024</a:t>
            </a:fld>
            <a:endParaRPr lang="en-US"/>
          </a:p>
        </p:txBody>
      </p:sp>
      <p:cxnSp>
        <p:nvCxnSpPr>
          <p:cNvPr id="40" name="Straight Connector 39"/>
          <p:cNvCxnSpPr>
            <a:stCxn id="13" idx="0"/>
          </p:cNvCxnSpPr>
          <p:nvPr/>
        </p:nvCxnSpPr>
        <p:spPr bwMode="auto">
          <a:xfrm flipV="1">
            <a:off x="9482764" y="4162328"/>
            <a:ext cx="0" cy="753201"/>
          </a:xfrm>
          <a:prstGeom prst="line">
            <a:avLst/>
          </a:prstGeom>
          <a:solidFill>
            <a:schemeClr val="bg1"/>
          </a:solidFill>
          <a:ln w="38100" cap="flat" cmpd="sng" algn="ctr">
            <a:solidFill>
              <a:srgbClr val="DA1572"/>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Straight Connector 44"/>
          <p:cNvCxnSpPr/>
          <p:nvPr/>
        </p:nvCxnSpPr>
        <p:spPr bwMode="auto">
          <a:xfrm flipV="1">
            <a:off x="4926675" y="3482071"/>
            <a:ext cx="2" cy="1433458"/>
          </a:xfrm>
          <a:prstGeom prst="line">
            <a:avLst/>
          </a:prstGeom>
          <a:solidFill>
            <a:schemeClr val="bg1"/>
          </a:solidFill>
          <a:ln w="38100" cap="flat" cmpd="sng" algn="ctr">
            <a:solidFill>
              <a:srgbClr val="4A8DF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Straight Connector 45"/>
          <p:cNvCxnSpPr/>
          <p:nvPr/>
        </p:nvCxnSpPr>
        <p:spPr bwMode="auto">
          <a:xfrm flipV="1">
            <a:off x="7382231" y="3482070"/>
            <a:ext cx="2" cy="1433458"/>
          </a:xfrm>
          <a:prstGeom prst="line">
            <a:avLst/>
          </a:prstGeom>
          <a:solidFill>
            <a:schemeClr val="bg1"/>
          </a:solidFill>
          <a:ln w="38100" cap="flat" cmpd="sng" algn="ctr">
            <a:solidFill>
              <a:srgbClr val="4A8DF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Straight Connector 46"/>
          <p:cNvCxnSpPr/>
          <p:nvPr/>
        </p:nvCxnSpPr>
        <p:spPr bwMode="auto">
          <a:xfrm flipV="1">
            <a:off x="2827712" y="4160065"/>
            <a:ext cx="0" cy="753201"/>
          </a:xfrm>
          <a:prstGeom prst="line">
            <a:avLst/>
          </a:prstGeom>
          <a:solidFill>
            <a:schemeClr val="bg1"/>
          </a:solidFill>
          <a:ln w="38100" cap="flat" cmpd="sng" algn="ctr">
            <a:solidFill>
              <a:srgbClr val="DA1572"/>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8" name="Picture 8"/>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056625" y="1205380"/>
            <a:ext cx="302031" cy="384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2"/>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9357622" y="5880812"/>
            <a:ext cx="582919" cy="355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0" name="Straight Connector 49"/>
          <p:cNvCxnSpPr/>
          <p:nvPr/>
        </p:nvCxnSpPr>
        <p:spPr bwMode="auto">
          <a:xfrm flipV="1">
            <a:off x="7197119" y="4160065"/>
            <a:ext cx="0" cy="753201"/>
          </a:xfrm>
          <a:prstGeom prst="line">
            <a:avLst/>
          </a:prstGeom>
          <a:solidFill>
            <a:schemeClr val="bg1"/>
          </a:solidFill>
          <a:ln w="38100" cap="flat" cmpd="sng" algn="ctr">
            <a:solidFill>
              <a:srgbClr val="DA1572"/>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Straight Connector 50"/>
          <p:cNvCxnSpPr/>
          <p:nvPr/>
        </p:nvCxnSpPr>
        <p:spPr bwMode="auto">
          <a:xfrm flipH="1">
            <a:off x="9667700" y="2529120"/>
            <a:ext cx="1" cy="545383"/>
          </a:xfrm>
          <a:prstGeom prst="line">
            <a:avLst/>
          </a:prstGeom>
          <a:solidFill>
            <a:schemeClr val="bg1"/>
          </a:solidFill>
          <a:ln w="38100" cap="flat" cmpd="sng" algn="ctr">
            <a:solidFill>
              <a:srgbClr val="4A8DF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 name="Straight Connector 52"/>
          <p:cNvCxnSpPr/>
          <p:nvPr/>
        </p:nvCxnSpPr>
        <p:spPr bwMode="auto">
          <a:xfrm flipH="1">
            <a:off x="2826143" y="2529120"/>
            <a:ext cx="1" cy="1225641"/>
          </a:xfrm>
          <a:prstGeom prst="line">
            <a:avLst/>
          </a:prstGeom>
          <a:solidFill>
            <a:schemeClr val="bg1"/>
          </a:solidFill>
          <a:ln w="38100" cap="flat" cmpd="sng" algn="ctr">
            <a:solidFill>
              <a:srgbClr val="DA1572"/>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Straight Connector 53"/>
          <p:cNvCxnSpPr/>
          <p:nvPr/>
        </p:nvCxnSpPr>
        <p:spPr bwMode="auto">
          <a:xfrm flipH="1">
            <a:off x="4741738" y="2529604"/>
            <a:ext cx="1" cy="1225157"/>
          </a:xfrm>
          <a:prstGeom prst="line">
            <a:avLst/>
          </a:prstGeom>
          <a:solidFill>
            <a:schemeClr val="bg1"/>
          </a:solidFill>
          <a:ln w="38100" cap="flat" cmpd="sng" algn="ctr">
            <a:solidFill>
              <a:srgbClr val="DA1572"/>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Straight Connector 54"/>
          <p:cNvCxnSpPr/>
          <p:nvPr/>
        </p:nvCxnSpPr>
        <p:spPr bwMode="auto">
          <a:xfrm flipH="1">
            <a:off x="7392425" y="2529604"/>
            <a:ext cx="1" cy="545383"/>
          </a:xfrm>
          <a:prstGeom prst="line">
            <a:avLst/>
          </a:prstGeom>
          <a:solidFill>
            <a:schemeClr val="bg1"/>
          </a:solidFill>
          <a:ln w="38100" cap="flat" cmpd="sng" algn="ctr">
            <a:solidFill>
              <a:srgbClr val="4A8DF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6" name="Picture 8"/>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914419" y="1214664"/>
            <a:ext cx="302031" cy="384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6" descr="Resultado de imagen para Docker Container Icon"/>
          <p:cNvPicPr>
            <a:picLocks noChangeAspect="1" noChangeArrowheads="1"/>
          </p:cNvPicPr>
          <p:nvPr/>
        </p:nvPicPr>
        <p:blipFill>
          <a:blip r:embed="rId10"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8927996" y="5839475"/>
            <a:ext cx="346803" cy="346803"/>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36" descr="D:\My Documents\Projects\Workshops Material\png_icons\png_icons\grey_vm.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958231" y="5817333"/>
            <a:ext cx="452223" cy="453521"/>
          </a:xfrm>
          <a:prstGeom prst="rect">
            <a:avLst/>
          </a:prstGeom>
          <a:noFill/>
          <a:extLst>
            <a:ext uri="{909E8E84-426E-40DD-AFC4-6F175D3DCCD1}">
              <a14:hiddenFill xmlns:a14="http://schemas.microsoft.com/office/drawing/2010/main">
                <a:solidFill>
                  <a:srgbClr val="FFFFFF"/>
                </a:solidFill>
              </a14:hiddenFill>
            </a:ext>
          </a:extLst>
        </p:spPr>
      </p:pic>
      <p:sp>
        <p:nvSpPr>
          <p:cNvPr id="61" name="Content Placeholder 3"/>
          <p:cNvSpPr txBox="1">
            <a:spLocks/>
          </p:cNvSpPr>
          <p:nvPr/>
        </p:nvSpPr>
        <p:spPr>
          <a:xfrm>
            <a:off x="5934456" y="2541287"/>
            <a:ext cx="1327717" cy="545383"/>
          </a:xfrm>
          <a:prstGeom prst="rect">
            <a:avLst/>
          </a:prstGeom>
        </p:spPr>
        <p:txBody>
          <a:bodyPr/>
          <a:lstStyle>
            <a:lvl1pPr marL="228600" indent="-228600" algn="l" rtl="0" eaLnBrk="1" fontAlgn="base" hangingPunct="1">
              <a:lnSpc>
                <a:spcPct val="95000"/>
              </a:lnSpc>
              <a:spcBef>
                <a:spcPts val="1000"/>
              </a:spcBef>
              <a:spcAft>
                <a:spcPct val="0"/>
              </a:spcAft>
              <a:buClr>
                <a:schemeClr val="tx2"/>
              </a:buClr>
              <a:buSzPct val="85000"/>
              <a:buFont typeface="Arial" panose="020B0604020202020204" pitchFamily="34" charset="0"/>
              <a:buChar char="•"/>
              <a:defRPr lang="en-US" sz="2800" dirty="0" smtClean="0">
                <a:solidFill>
                  <a:schemeClr val="tx1"/>
                </a:solidFill>
                <a:latin typeface="Arial" panose="020B0604020202020204" pitchFamily="34" charset="0"/>
                <a:ea typeface="+mn-ea"/>
                <a:cs typeface="Arial" pitchFamily="34" charset="0"/>
              </a:defRPr>
            </a:lvl1pPr>
            <a:lvl2pPr marL="576072" indent="-228600" algn="l" rtl="0" eaLnBrk="1" fontAlgn="base" hangingPunct="1">
              <a:lnSpc>
                <a:spcPct val="95000"/>
              </a:lnSpc>
              <a:spcBef>
                <a:spcPts val="800"/>
              </a:spcBef>
              <a:spcAft>
                <a:spcPct val="0"/>
              </a:spcAft>
              <a:buClr>
                <a:schemeClr val="tx2"/>
              </a:buClr>
              <a:buSzPct val="100000"/>
              <a:buFont typeface="Arial" panose="020B0604020202020204" pitchFamily="34" charset="0"/>
              <a:buChar char="•"/>
              <a:defRPr lang="en-US" sz="2400" dirty="0" smtClean="0">
                <a:solidFill>
                  <a:schemeClr val="tx1"/>
                </a:solidFill>
                <a:latin typeface="Arial" panose="020B0604020202020204" pitchFamily="34" charset="0"/>
              </a:defRPr>
            </a:lvl2pPr>
            <a:lvl3pPr marL="886968" indent="-228600" algn="l" rtl="0" eaLnBrk="1" fontAlgn="base" hangingPunct="1">
              <a:lnSpc>
                <a:spcPct val="95000"/>
              </a:lnSpc>
              <a:spcBef>
                <a:spcPts val="800"/>
              </a:spcBef>
              <a:spcAft>
                <a:spcPct val="0"/>
              </a:spcAft>
              <a:buClr>
                <a:schemeClr val="tx2"/>
              </a:buClr>
              <a:buSzPct val="100000"/>
              <a:buFont typeface="Arial" panose="020B0604020202020204" pitchFamily="34" charset="0"/>
              <a:buChar char="•"/>
              <a:defRPr lang="en-US" sz="2000" dirty="0" smtClean="0">
                <a:solidFill>
                  <a:schemeClr val="tx1"/>
                </a:solidFill>
                <a:latin typeface="Arial" panose="020B0604020202020204" pitchFamily="34" charset="0"/>
              </a:defRPr>
            </a:lvl3pPr>
            <a:lvl4pPr marL="1170432" indent="-228600" algn="l" rtl="0" eaLnBrk="1" fontAlgn="base" hangingPunct="1">
              <a:lnSpc>
                <a:spcPct val="90000"/>
              </a:lnSpc>
              <a:spcBef>
                <a:spcPts val="800"/>
              </a:spcBef>
              <a:spcAft>
                <a:spcPct val="0"/>
              </a:spcAft>
              <a:buClr>
                <a:schemeClr val="accent2"/>
              </a:buClr>
              <a:buSzPct val="100000"/>
              <a:buFont typeface="Arial" panose="020B0604020202020204" pitchFamily="34" charset="0"/>
              <a:buChar char="̶"/>
              <a:defRPr lang="en-US" sz="1800" dirty="0" smtClean="0">
                <a:solidFill>
                  <a:schemeClr val="tx1"/>
                </a:solidFill>
                <a:latin typeface="+mn-lt"/>
              </a:defRPr>
            </a:lvl4pPr>
            <a:lvl5pPr marL="1463040" indent="-228600" algn="l" rtl="0" eaLnBrk="1" fontAlgn="base" hangingPunct="1">
              <a:lnSpc>
                <a:spcPct val="90000"/>
              </a:lnSpc>
              <a:spcBef>
                <a:spcPts val="800"/>
              </a:spcBef>
              <a:spcAft>
                <a:spcPct val="0"/>
              </a:spcAft>
              <a:buClr>
                <a:schemeClr val="accent2"/>
              </a:buClr>
              <a:buFont typeface="Arial" panose="020B0604020202020204" pitchFamily="34" charset="0"/>
              <a:buChar char="̶"/>
              <a:defRPr lang="en-US" sz="1600" baseline="0" dirty="0" smtClean="0">
                <a:solidFill>
                  <a:schemeClr val="tx1"/>
                </a:solidFill>
                <a:latin typeface="+mn-lt"/>
              </a:defRPr>
            </a:lvl5pPr>
            <a:lvl6pPr marL="3352213" indent="-304747" algn="l" rtl="0" eaLnBrk="1" fontAlgn="base" hangingPunct="1">
              <a:spcBef>
                <a:spcPct val="20000"/>
              </a:spcBef>
              <a:spcAft>
                <a:spcPct val="0"/>
              </a:spcAft>
              <a:buClr>
                <a:schemeClr val="accent2"/>
              </a:buClr>
              <a:buChar char="»"/>
              <a:defRPr sz="2100">
                <a:solidFill>
                  <a:schemeClr val="tx1"/>
                </a:solidFill>
                <a:latin typeface="+mn-lt"/>
              </a:defRPr>
            </a:lvl6pPr>
            <a:lvl7pPr marL="3961707" indent="-304747" algn="l" rtl="0" eaLnBrk="1" fontAlgn="base" hangingPunct="1">
              <a:spcBef>
                <a:spcPct val="20000"/>
              </a:spcBef>
              <a:spcAft>
                <a:spcPct val="0"/>
              </a:spcAft>
              <a:buClr>
                <a:schemeClr val="accent2"/>
              </a:buClr>
              <a:buChar char="»"/>
              <a:defRPr sz="2100">
                <a:solidFill>
                  <a:schemeClr val="tx1"/>
                </a:solidFill>
                <a:latin typeface="+mn-lt"/>
              </a:defRPr>
            </a:lvl7pPr>
            <a:lvl8pPr marL="4571200" indent="-304747" algn="l" rtl="0" eaLnBrk="1" fontAlgn="base" hangingPunct="1">
              <a:spcBef>
                <a:spcPct val="20000"/>
              </a:spcBef>
              <a:spcAft>
                <a:spcPct val="0"/>
              </a:spcAft>
              <a:buClr>
                <a:schemeClr val="accent2"/>
              </a:buClr>
              <a:buChar char="»"/>
              <a:defRPr sz="2100">
                <a:solidFill>
                  <a:schemeClr val="tx1"/>
                </a:solidFill>
                <a:latin typeface="+mn-lt"/>
              </a:defRPr>
            </a:lvl8pPr>
            <a:lvl9pPr marL="5180693" indent="-304747" algn="l" rtl="0" eaLnBrk="1" fontAlgn="base" hangingPunct="1">
              <a:spcBef>
                <a:spcPct val="20000"/>
              </a:spcBef>
              <a:spcAft>
                <a:spcPct val="0"/>
              </a:spcAft>
              <a:buClr>
                <a:schemeClr val="accent2"/>
              </a:buClr>
              <a:buChar char="»"/>
              <a:defRPr sz="2100">
                <a:solidFill>
                  <a:schemeClr val="tx1"/>
                </a:solidFill>
                <a:latin typeface="+mn-lt"/>
              </a:defRPr>
            </a:lvl9pPr>
          </a:lstStyle>
          <a:p>
            <a:pPr marL="0" indent="0" algn="ctr">
              <a:buNone/>
            </a:pPr>
            <a:r>
              <a:rPr lang="en-US" sz="1000" kern="0" dirty="0"/>
              <a:t>Endpoint protection, unified endpoint management</a:t>
            </a:r>
            <a:endParaRPr lang="en-US" sz="1000" kern="0" dirty="0">
              <a:solidFill>
                <a:srgbClr val="D51067"/>
              </a:solidFill>
            </a:endParaRPr>
          </a:p>
        </p:txBody>
      </p:sp>
      <p:sp>
        <p:nvSpPr>
          <p:cNvPr id="62" name="Content Placeholder 3"/>
          <p:cNvSpPr txBox="1">
            <a:spLocks/>
          </p:cNvSpPr>
          <p:nvPr/>
        </p:nvSpPr>
        <p:spPr>
          <a:xfrm>
            <a:off x="3170065" y="2549974"/>
            <a:ext cx="1327717" cy="545383"/>
          </a:xfrm>
          <a:prstGeom prst="rect">
            <a:avLst/>
          </a:prstGeom>
        </p:spPr>
        <p:txBody>
          <a:bodyPr/>
          <a:lstStyle>
            <a:lvl1pPr marL="228600" indent="-228600" algn="l" rtl="0" eaLnBrk="1" fontAlgn="base" hangingPunct="1">
              <a:lnSpc>
                <a:spcPct val="95000"/>
              </a:lnSpc>
              <a:spcBef>
                <a:spcPts val="1000"/>
              </a:spcBef>
              <a:spcAft>
                <a:spcPct val="0"/>
              </a:spcAft>
              <a:buClr>
                <a:schemeClr val="tx2"/>
              </a:buClr>
              <a:buSzPct val="85000"/>
              <a:buFont typeface="Arial" panose="020B0604020202020204" pitchFamily="34" charset="0"/>
              <a:buChar char="•"/>
              <a:defRPr lang="en-US" sz="2800" dirty="0" smtClean="0">
                <a:solidFill>
                  <a:schemeClr val="tx1"/>
                </a:solidFill>
                <a:latin typeface="Arial" panose="020B0604020202020204" pitchFamily="34" charset="0"/>
                <a:ea typeface="+mn-ea"/>
                <a:cs typeface="Arial" pitchFamily="34" charset="0"/>
              </a:defRPr>
            </a:lvl1pPr>
            <a:lvl2pPr marL="576072" indent="-228600" algn="l" rtl="0" eaLnBrk="1" fontAlgn="base" hangingPunct="1">
              <a:lnSpc>
                <a:spcPct val="95000"/>
              </a:lnSpc>
              <a:spcBef>
                <a:spcPts val="800"/>
              </a:spcBef>
              <a:spcAft>
                <a:spcPct val="0"/>
              </a:spcAft>
              <a:buClr>
                <a:schemeClr val="tx2"/>
              </a:buClr>
              <a:buSzPct val="100000"/>
              <a:buFont typeface="Arial" panose="020B0604020202020204" pitchFamily="34" charset="0"/>
              <a:buChar char="•"/>
              <a:defRPr lang="en-US" sz="2400" dirty="0" smtClean="0">
                <a:solidFill>
                  <a:schemeClr val="tx1"/>
                </a:solidFill>
                <a:latin typeface="Arial" panose="020B0604020202020204" pitchFamily="34" charset="0"/>
              </a:defRPr>
            </a:lvl2pPr>
            <a:lvl3pPr marL="886968" indent="-228600" algn="l" rtl="0" eaLnBrk="1" fontAlgn="base" hangingPunct="1">
              <a:lnSpc>
                <a:spcPct val="95000"/>
              </a:lnSpc>
              <a:spcBef>
                <a:spcPts val="800"/>
              </a:spcBef>
              <a:spcAft>
                <a:spcPct val="0"/>
              </a:spcAft>
              <a:buClr>
                <a:schemeClr val="tx2"/>
              </a:buClr>
              <a:buSzPct val="100000"/>
              <a:buFont typeface="Arial" panose="020B0604020202020204" pitchFamily="34" charset="0"/>
              <a:buChar char="•"/>
              <a:defRPr lang="en-US" sz="2000" dirty="0" smtClean="0">
                <a:solidFill>
                  <a:schemeClr val="tx1"/>
                </a:solidFill>
                <a:latin typeface="Arial" panose="020B0604020202020204" pitchFamily="34" charset="0"/>
              </a:defRPr>
            </a:lvl3pPr>
            <a:lvl4pPr marL="1170432" indent="-228600" algn="l" rtl="0" eaLnBrk="1" fontAlgn="base" hangingPunct="1">
              <a:lnSpc>
                <a:spcPct val="90000"/>
              </a:lnSpc>
              <a:spcBef>
                <a:spcPts val="800"/>
              </a:spcBef>
              <a:spcAft>
                <a:spcPct val="0"/>
              </a:spcAft>
              <a:buClr>
                <a:schemeClr val="accent2"/>
              </a:buClr>
              <a:buSzPct val="100000"/>
              <a:buFont typeface="Arial" panose="020B0604020202020204" pitchFamily="34" charset="0"/>
              <a:buChar char="̶"/>
              <a:defRPr lang="en-US" sz="1800" dirty="0" smtClean="0">
                <a:solidFill>
                  <a:schemeClr val="tx1"/>
                </a:solidFill>
                <a:latin typeface="+mn-lt"/>
              </a:defRPr>
            </a:lvl4pPr>
            <a:lvl5pPr marL="1463040" indent="-228600" algn="l" rtl="0" eaLnBrk="1" fontAlgn="base" hangingPunct="1">
              <a:lnSpc>
                <a:spcPct val="90000"/>
              </a:lnSpc>
              <a:spcBef>
                <a:spcPts val="800"/>
              </a:spcBef>
              <a:spcAft>
                <a:spcPct val="0"/>
              </a:spcAft>
              <a:buClr>
                <a:schemeClr val="accent2"/>
              </a:buClr>
              <a:buFont typeface="Arial" panose="020B0604020202020204" pitchFamily="34" charset="0"/>
              <a:buChar char="̶"/>
              <a:defRPr lang="en-US" sz="1600" baseline="0" dirty="0" smtClean="0">
                <a:solidFill>
                  <a:schemeClr val="tx1"/>
                </a:solidFill>
                <a:latin typeface="+mn-lt"/>
              </a:defRPr>
            </a:lvl5pPr>
            <a:lvl6pPr marL="3352213" indent="-304747" algn="l" rtl="0" eaLnBrk="1" fontAlgn="base" hangingPunct="1">
              <a:spcBef>
                <a:spcPct val="20000"/>
              </a:spcBef>
              <a:spcAft>
                <a:spcPct val="0"/>
              </a:spcAft>
              <a:buClr>
                <a:schemeClr val="accent2"/>
              </a:buClr>
              <a:buChar char="»"/>
              <a:defRPr sz="2100">
                <a:solidFill>
                  <a:schemeClr val="tx1"/>
                </a:solidFill>
                <a:latin typeface="+mn-lt"/>
              </a:defRPr>
            </a:lvl6pPr>
            <a:lvl7pPr marL="3961707" indent="-304747" algn="l" rtl="0" eaLnBrk="1" fontAlgn="base" hangingPunct="1">
              <a:spcBef>
                <a:spcPct val="20000"/>
              </a:spcBef>
              <a:spcAft>
                <a:spcPct val="0"/>
              </a:spcAft>
              <a:buClr>
                <a:schemeClr val="accent2"/>
              </a:buClr>
              <a:buChar char="»"/>
              <a:defRPr sz="2100">
                <a:solidFill>
                  <a:schemeClr val="tx1"/>
                </a:solidFill>
                <a:latin typeface="+mn-lt"/>
              </a:defRPr>
            </a:lvl7pPr>
            <a:lvl8pPr marL="4571200" indent="-304747" algn="l" rtl="0" eaLnBrk="1" fontAlgn="base" hangingPunct="1">
              <a:spcBef>
                <a:spcPct val="20000"/>
              </a:spcBef>
              <a:spcAft>
                <a:spcPct val="0"/>
              </a:spcAft>
              <a:buClr>
                <a:schemeClr val="accent2"/>
              </a:buClr>
              <a:buChar char="»"/>
              <a:defRPr sz="2100">
                <a:solidFill>
                  <a:schemeClr val="tx1"/>
                </a:solidFill>
                <a:latin typeface="+mn-lt"/>
              </a:defRPr>
            </a:lvl8pPr>
            <a:lvl9pPr marL="5180693" indent="-304747" algn="l" rtl="0" eaLnBrk="1" fontAlgn="base" hangingPunct="1">
              <a:spcBef>
                <a:spcPct val="20000"/>
              </a:spcBef>
              <a:spcAft>
                <a:spcPct val="0"/>
              </a:spcAft>
              <a:buClr>
                <a:schemeClr val="accent2"/>
              </a:buClr>
              <a:buChar char="»"/>
              <a:defRPr sz="2100">
                <a:solidFill>
                  <a:schemeClr val="tx1"/>
                </a:solidFill>
                <a:latin typeface="+mn-lt"/>
              </a:defRPr>
            </a:lvl9pPr>
          </a:lstStyle>
          <a:p>
            <a:pPr marL="0" indent="0" algn="ctr">
              <a:buNone/>
            </a:pPr>
            <a:r>
              <a:rPr lang="en-US" sz="1000" kern="0" dirty="0"/>
              <a:t>Single sign-on, MFA adaptive access, PAM</a:t>
            </a:r>
            <a:endParaRPr lang="en-US" sz="1000" kern="0" dirty="0">
              <a:solidFill>
                <a:srgbClr val="D51067"/>
              </a:solidFill>
            </a:endParaRPr>
          </a:p>
        </p:txBody>
      </p:sp>
      <p:sp>
        <p:nvSpPr>
          <p:cNvPr id="63" name="Content Placeholder 3"/>
          <p:cNvSpPr txBox="1">
            <a:spLocks/>
          </p:cNvSpPr>
          <p:nvPr/>
        </p:nvSpPr>
        <p:spPr>
          <a:xfrm>
            <a:off x="9639199" y="4235015"/>
            <a:ext cx="1207281" cy="545383"/>
          </a:xfrm>
          <a:prstGeom prst="rect">
            <a:avLst/>
          </a:prstGeom>
        </p:spPr>
        <p:txBody>
          <a:bodyPr/>
          <a:lstStyle>
            <a:lvl1pPr marL="228600" indent="-228600" algn="l" rtl="0" eaLnBrk="1" fontAlgn="base" hangingPunct="1">
              <a:lnSpc>
                <a:spcPct val="95000"/>
              </a:lnSpc>
              <a:spcBef>
                <a:spcPts val="1000"/>
              </a:spcBef>
              <a:spcAft>
                <a:spcPct val="0"/>
              </a:spcAft>
              <a:buClr>
                <a:schemeClr val="tx2"/>
              </a:buClr>
              <a:buSzPct val="85000"/>
              <a:buFont typeface="Arial" panose="020B0604020202020204" pitchFamily="34" charset="0"/>
              <a:buChar char="•"/>
              <a:defRPr lang="en-US" sz="2800" dirty="0" smtClean="0">
                <a:solidFill>
                  <a:schemeClr val="tx1"/>
                </a:solidFill>
                <a:latin typeface="Arial" panose="020B0604020202020204" pitchFamily="34" charset="0"/>
                <a:ea typeface="+mn-ea"/>
                <a:cs typeface="Arial" pitchFamily="34" charset="0"/>
              </a:defRPr>
            </a:lvl1pPr>
            <a:lvl2pPr marL="576072" indent="-228600" algn="l" rtl="0" eaLnBrk="1" fontAlgn="base" hangingPunct="1">
              <a:lnSpc>
                <a:spcPct val="95000"/>
              </a:lnSpc>
              <a:spcBef>
                <a:spcPts val="800"/>
              </a:spcBef>
              <a:spcAft>
                <a:spcPct val="0"/>
              </a:spcAft>
              <a:buClr>
                <a:schemeClr val="tx2"/>
              </a:buClr>
              <a:buSzPct val="100000"/>
              <a:buFont typeface="Arial" panose="020B0604020202020204" pitchFamily="34" charset="0"/>
              <a:buChar char="•"/>
              <a:defRPr lang="en-US" sz="2400" dirty="0" smtClean="0">
                <a:solidFill>
                  <a:schemeClr val="tx1"/>
                </a:solidFill>
                <a:latin typeface="Arial" panose="020B0604020202020204" pitchFamily="34" charset="0"/>
              </a:defRPr>
            </a:lvl2pPr>
            <a:lvl3pPr marL="886968" indent="-228600" algn="l" rtl="0" eaLnBrk="1" fontAlgn="base" hangingPunct="1">
              <a:lnSpc>
                <a:spcPct val="95000"/>
              </a:lnSpc>
              <a:spcBef>
                <a:spcPts val="800"/>
              </a:spcBef>
              <a:spcAft>
                <a:spcPct val="0"/>
              </a:spcAft>
              <a:buClr>
                <a:schemeClr val="tx2"/>
              </a:buClr>
              <a:buSzPct val="100000"/>
              <a:buFont typeface="Arial" panose="020B0604020202020204" pitchFamily="34" charset="0"/>
              <a:buChar char="•"/>
              <a:defRPr lang="en-US" sz="2000" dirty="0" smtClean="0">
                <a:solidFill>
                  <a:schemeClr val="tx1"/>
                </a:solidFill>
                <a:latin typeface="Arial" panose="020B0604020202020204" pitchFamily="34" charset="0"/>
              </a:defRPr>
            </a:lvl3pPr>
            <a:lvl4pPr marL="1170432" indent="-228600" algn="l" rtl="0" eaLnBrk="1" fontAlgn="base" hangingPunct="1">
              <a:lnSpc>
                <a:spcPct val="90000"/>
              </a:lnSpc>
              <a:spcBef>
                <a:spcPts val="800"/>
              </a:spcBef>
              <a:spcAft>
                <a:spcPct val="0"/>
              </a:spcAft>
              <a:buClr>
                <a:schemeClr val="accent2"/>
              </a:buClr>
              <a:buSzPct val="100000"/>
              <a:buFont typeface="Arial" panose="020B0604020202020204" pitchFamily="34" charset="0"/>
              <a:buChar char="̶"/>
              <a:defRPr lang="en-US" sz="1800" dirty="0" smtClean="0">
                <a:solidFill>
                  <a:schemeClr val="tx1"/>
                </a:solidFill>
                <a:latin typeface="+mn-lt"/>
              </a:defRPr>
            </a:lvl4pPr>
            <a:lvl5pPr marL="1463040" indent="-228600" algn="l" rtl="0" eaLnBrk="1" fontAlgn="base" hangingPunct="1">
              <a:lnSpc>
                <a:spcPct val="90000"/>
              </a:lnSpc>
              <a:spcBef>
                <a:spcPts val="800"/>
              </a:spcBef>
              <a:spcAft>
                <a:spcPct val="0"/>
              </a:spcAft>
              <a:buClr>
                <a:schemeClr val="accent2"/>
              </a:buClr>
              <a:buFont typeface="Arial" panose="020B0604020202020204" pitchFamily="34" charset="0"/>
              <a:buChar char="̶"/>
              <a:defRPr lang="en-US" sz="1600" baseline="0" dirty="0" smtClean="0">
                <a:solidFill>
                  <a:schemeClr val="tx1"/>
                </a:solidFill>
                <a:latin typeface="+mn-lt"/>
              </a:defRPr>
            </a:lvl5pPr>
            <a:lvl6pPr marL="3352213" indent="-304747" algn="l" rtl="0" eaLnBrk="1" fontAlgn="base" hangingPunct="1">
              <a:spcBef>
                <a:spcPct val="20000"/>
              </a:spcBef>
              <a:spcAft>
                <a:spcPct val="0"/>
              </a:spcAft>
              <a:buClr>
                <a:schemeClr val="accent2"/>
              </a:buClr>
              <a:buChar char="»"/>
              <a:defRPr sz="2100">
                <a:solidFill>
                  <a:schemeClr val="tx1"/>
                </a:solidFill>
                <a:latin typeface="+mn-lt"/>
              </a:defRPr>
            </a:lvl6pPr>
            <a:lvl7pPr marL="3961707" indent="-304747" algn="l" rtl="0" eaLnBrk="1" fontAlgn="base" hangingPunct="1">
              <a:spcBef>
                <a:spcPct val="20000"/>
              </a:spcBef>
              <a:spcAft>
                <a:spcPct val="0"/>
              </a:spcAft>
              <a:buClr>
                <a:schemeClr val="accent2"/>
              </a:buClr>
              <a:buChar char="»"/>
              <a:defRPr sz="2100">
                <a:solidFill>
                  <a:schemeClr val="tx1"/>
                </a:solidFill>
                <a:latin typeface="+mn-lt"/>
              </a:defRPr>
            </a:lvl7pPr>
            <a:lvl8pPr marL="4571200" indent="-304747" algn="l" rtl="0" eaLnBrk="1" fontAlgn="base" hangingPunct="1">
              <a:spcBef>
                <a:spcPct val="20000"/>
              </a:spcBef>
              <a:spcAft>
                <a:spcPct val="0"/>
              </a:spcAft>
              <a:buClr>
                <a:schemeClr val="accent2"/>
              </a:buClr>
              <a:buChar char="»"/>
              <a:defRPr sz="2100">
                <a:solidFill>
                  <a:schemeClr val="tx1"/>
                </a:solidFill>
                <a:latin typeface="+mn-lt"/>
              </a:defRPr>
            </a:lvl8pPr>
            <a:lvl9pPr marL="5180693" indent="-304747" algn="l" rtl="0" eaLnBrk="1" fontAlgn="base" hangingPunct="1">
              <a:spcBef>
                <a:spcPct val="20000"/>
              </a:spcBef>
              <a:spcAft>
                <a:spcPct val="0"/>
              </a:spcAft>
              <a:buClr>
                <a:schemeClr val="accent2"/>
              </a:buClr>
              <a:buChar char="»"/>
              <a:defRPr sz="2100">
                <a:solidFill>
                  <a:schemeClr val="tx1"/>
                </a:solidFill>
                <a:latin typeface="+mn-lt"/>
              </a:defRPr>
            </a:lvl9pPr>
          </a:lstStyle>
          <a:p>
            <a:pPr marL="0" indent="0" algn="ctr">
              <a:buNone/>
            </a:pPr>
            <a:r>
              <a:rPr lang="en-US" sz="1000" kern="0" dirty="0"/>
              <a:t>ZT network access, NG and Web application firewall</a:t>
            </a:r>
            <a:endParaRPr lang="en-US" sz="1000" kern="0" dirty="0">
              <a:solidFill>
                <a:srgbClr val="D51067"/>
              </a:solidFill>
            </a:endParaRPr>
          </a:p>
        </p:txBody>
      </p:sp>
      <p:cxnSp>
        <p:nvCxnSpPr>
          <p:cNvPr id="65" name="Straight Connector 64"/>
          <p:cNvCxnSpPr/>
          <p:nvPr/>
        </p:nvCxnSpPr>
        <p:spPr bwMode="auto">
          <a:xfrm flipV="1">
            <a:off x="9678951" y="3479808"/>
            <a:ext cx="2" cy="1433458"/>
          </a:xfrm>
          <a:prstGeom prst="line">
            <a:avLst/>
          </a:prstGeom>
          <a:solidFill>
            <a:schemeClr val="bg1"/>
          </a:solidFill>
          <a:ln w="38100" cap="flat" cmpd="sng" algn="ctr">
            <a:solidFill>
              <a:srgbClr val="4A8DF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6" name="Content Placeholder 3"/>
          <p:cNvSpPr txBox="1">
            <a:spLocks/>
          </p:cNvSpPr>
          <p:nvPr/>
        </p:nvSpPr>
        <p:spPr>
          <a:xfrm>
            <a:off x="6759560" y="5808753"/>
            <a:ext cx="1327717" cy="545383"/>
          </a:xfrm>
          <a:prstGeom prst="rect">
            <a:avLst/>
          </a:prstGeom>
        </p:spPr>
        <p:txBody>
          <a:bodyPr/>
          <a:lstStyle>
            <a:lvl1pPr marL="228600" indent="-228600" algn="l" rtl="0" eaLnBrk="1" fontAlgn="base" hangingPunct="1">
              <a:lnSpc>
                <a:spcPct val="95000"/>
              </a:lnSpc>
              <a:spcBef>
                <a:spcPts val="1000"/>
              </a:spcBef>
              <a:spcAft>
                <a:spcPct val="0"/>
              </a:spcAft>
              <a:buClr>
                <a:schemeClr val="tx2"/>
              </a:buClr>
              <a:buSzPct val="85000"/>
              <a:buFont typeface="Arial" panose="020B0604020202020204" pitchFamily="34" charset="0"/>
              <a:buChar char="•"/>
              <a:defRPr lang="en-US" sz="2800" dirty="0" smtClean="0">
                <a:solidFill>
                  <a:schemeClr val="tx1"/>
                </a:solidFill>
                <a:latin typeface="Arial" panose="020B0604020202020204" pitchFamily="34" charset="0"/>
                <a:ea typeface="+mn-ea"/>
                <a:cs typeface="Arial" pitchFamily="34" charset="0"/>
              </a:defRPr>
            </a:lvl1pPr>
            <a:lvl2pPr marL="576072" indent="-228600" algn="l" rtl="0" eaLnBrk="1" fontAlgn="base" hangingPunct="1">
              <a:lnSpc>
                <a:spcPct val="95000"/>
              </a:lnSpc>
              <a:spcBef>
                <a:spcPts val="800"/>
              </a:spcBef>
              <a:spcAft>
                <a:spcPct val="0"/>
              </a:spcAft>
              <a:buClr>
                <a:schemeClr val="tx2"/>
              </a:buClr>
              <a:buSzPct val="100000"/>
              <a:buFont typeface="Arial" panose="020B0604020202020204" pitchFamily="34" charset="0"/>
              <a:buChar char="•"/>
              <a:defRPr lang="en-US" sz="2400" dirty="0" smtClean="0">
                <a:solidFill>
                  <a:schemeClr val="tx1"/>
                </a:solidFill>
                <a:latin typeface="Arial" panose="020B0604020202020204" pitchFamily="34" charset="0"/>
              </a:defRPr>
            </a:lvl2pPr>
            <a:lvl3pPr marL="886968" indent="-228600" algn="l" rtl="0" eaLnBrk="1" fontAlgn="base" hangingPunct="1">
              <a:lnSpc>
                <a:spcPct val="95000"/>
              </a:lnSpc>
              <a:spcBef>
                <a:spcPts val="800"/>
              </a:spcBef>
              <a:spcAft>
                <a:spcPct val="0"/>
              </a:spcAft>
              <a:buClr>
                <a:schemeClr val="tx2"/>
              </a:buClr>
              <a:buSzPct val="100000"/>
              <a:buFont typeface="Arial" panose="020B0604020202020204" pitchFamily="34" charset="0"/>
              <a:buChar char="•"/>
              <a:defRPr lang="en-US" sz="2000" dirty="0" smtClean="0">
                <a:solidFill>
                  <a:schemeClr val="tx1"/>
                </a:solidFill>
                <a:latin typeface="Arial" panose="020B0604020202020204" pitchFamily="34" charset="0"/>
              </a:defRPr>
            </a:lvl3pPr>
            <a:lvl4pPr marL="1170432" indent="-228600" algn="l" rtl="0" eaLnBrk="1" fontAlgn="base" hangingPunct="1">
              <a:lnSpc>
                <a:spcPct val="90000"/>
              </a:lnSpc>
              <a:spcBef>
                <a:spcPts val="800"/>
              </a:spcBef>
              <a:spcAft>
                <a:spcPct val="0"/>
              </a:spcAft>
              <a:buClr>
                <a:schemeClr val="accent2"/>
              </a:buClr>
              <a:buSzPct val="100000"/>
              <a:buFont typeface="Arial" panose="020B0604020202020204" pitchFamily="34" charset="0"/>
              <a:buChar char="̶"/>
              <a:defRPr lang="en-US" sz="1800" dirty="0" smtClean="0">
                <a:solidFill>
                  <a:schemeClr val="tx1"/>
                </a:solidFill>
                <a:latin typeface="+mn-lt"/>
              </a:defRPr>
            </a:lvl4pPr>
            <a:lvl5pPr marL="1463040" indent="-228600" algn="l" rtl="0" eaLnBrk="1" fontAlgn="base" hangingPunct="1">
              <a:lnSpc>
                <a:spcPct val="90000"/>
              </a:lnSpc>
              <a:spcBef>
                <a:spcPts val="800"/>
              </a:spcBef>
              <a:spcAft>
                <a:spcPct val="0"/>
              </a:spcAft>
              <a:buClr>
                <a:schemeClr val="accent2"/>
              </a:buClr>
              <a:buFont typeface="Arial" panose="020B0604020202020204" pitchFamily="34" charset="0"/>
              <a:buChar char="̶"/>
              <a:defRPr lang="en-US" sz="1600" baseline="0" dirty="0" smtClean="0">
                <a:solidFill>
                  <a:schemeClr val="tx1"/>
                </a:solidFill>
                <a:latin typeface="+mn-lt"/>
              </a:defRPr>
            </a:lvl5pPr>
            <a:lvl6pPr marL="3352213" indent="-304747" algn="l" rtl="0" eaLnBrk="1" fontAlgn="base" hangingPunct="1">
              <a:spcBef>
                <a:spcPct val="20000"/>
              </a:spcBef>
              <a:spcAft>
                <a:spcPct val="0"/>
              </a:spcAft>
              <a:buClr>
                <a:schemeClr val="accent2"/>
              </a:buClr>
              <a:buChar char="»"/>
              <a:defRPr sz="2100">
                <a:solidFill>
                  <a:schemeClr val="tx1"/>
                </a:solidFill>
                <a:latin typeface="+mn-lt"/>
              </a:defRPr>
            </a:lvl6pPr>
            <a:lvl7pPr marL="3961707" indent="-304747" algn="l" rtl="0" eaLnBrk="1" fontAlgn="base" hangingPunct="1">
              <a:spcBef>
                <a:spcPct val="20000"/>
              </a:spcBef>
              <a:spcAft>
                <a:spcPct val="0"/>
              </a:spcAft>
              <a:buClr>
                <a:schemeClr val="accent2"/>
              </a:buClr>
              <a:buChar char="»"/>
              <a:defRPr sz="2100">
                <a:solidFill>
                  <a:schemeClr val="tx1"/>
                </a:solidFill>
                <a:latin typeface="+mn-lt"/>
              </a:defRPr>
            </a:lvl7pPr>
            <a:lvl8pPr marL="4571200" indent="-304747" algn="l" rtl="0" eaLnBrk="1" fontAlgn="base" hangingPunct="1">
              <a:spcBef>
                <a:spcPct val="20000"/>
              </a:spcBef>
              <a:spcAft>
                <a:spcPct val="0"/>
              </a:spcAft>
              <a:buClr>
                <a:schemeClr val="accent2"/>
              </a:buClr>
              <a:buChar char="»"/>
              <a:defRPr sz="2100">
                <a:solidFill>
                  <a:schemeClr val="tx1"/>
                </a:solidFill>
                <a:latin typeface="+mn-lt"/>
              </a:defRPr>
            </a:lvl8pPr>
            <a:lvl9pPr marL="5180693" indent="-304747" algn="l" rtl="0" eaLnBrk="1" fontAlgn="base" hangingPunct="1">
              <a:spcBef>
                <a:spcPct val="20000"/>
              </a:spcBef>
              <a:spcAft>
                <a:spcPct val="0"/>
              </a:spcAft>
              <a:buClr>
                <a:schemeClr val="accent2"/>
              </a:buClr>
              <a:buChar char="»"/>
              <a:defRPr sz="2100">
                <a:solidFill>
                  <a:schemeClr val="tx1"/>
                </a:solidFill>
                <a:latin typeface="+mn-lt"/>
              </a:defRPr>
            </a:lvl9pPr>
          </a:lstStyle>
          <a:p>
            <a:pPr marL="0" indent="0" algn="ctr">
              <a:buNone/>
            </a:pPr>
            <a:r>
              <a:rPr lang="en-US" sz="1000" kern="0" dirty="0"/>
              <a:t>Security Operations team</a:t>
            </a:r>
            <a:endParaRPr lang="en-US" sz="1000" kern="0" dirty="0">
              <a:solidFill>
                <a:srgbClr val="D51067"/>
              </a:solidFill>
            </a:endParaRPr>
          </a:p>
        </p:txBody>
      </p:sp>
      <p:pic>
        <p:nvPicPr>
          <p:cNvPr id="67" name="Picture 2" descr="Devops - Iconos gratis de flechas"/>
          <p:cNvPicPr>
            <a:picLocks noChangeAspect="1" noChangeArrowheads="1"/>
          </p:cNvPicPr>
          <p:nvPr/>
        </p:nvPicPr>
        <p:blipFill>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268877" y="5869195"/>
            <a:ext cx="323164" cy="323164"/>
          </a:xfrm>
          <a:prstGeom prst="rect">
            <a:avLst/>
          </a:prstGeom>
          <a:noFill/>
          <a:extLst>
            <a:ext uri="{909E8E84-426E-40DD-AFC4-6F175D3DCCD1}">
              <a14:hiddenFill xmlns:a14="http://schemas.microsoft.com/office/drawing/2010/main">
                <a:solidFill>
                  <a:srgbClr val="FFFFFF"/>
                </a:solidFill>
              </a14:hiddenFill>
            </a:ext>
          </a:extLst>
        </p:spPr>
      </p:pic>
      <p:sp>
        <p:nvSpPr>
          <p:cNvPr id="69" name="Content Placeholder 3"/>
          <p:cNvSpPr txBox="1">
            <a:spLocks/>
          </p:cNvSpPr>
          <p:nvPr/>
        </p:nvSpPr>
        <p:spPr>
          <a:xfrm>
            <a:off x="8423941" y="4283341"/>
            <a:ext cx="1114609" cy="545383"/>
          </a:xfrm>
          <a:prstGeom prst="rect">
            <a:avLst/>
          </a:prstGeom>
        </p:spPr>
        <p:txBody>
          <a:bodyPr/>
          <a:lstStyle>
            <a:lvl1pPr marL="228600" indent="-228600" algn="l" rtl="0" eaLnBrk="1" fontAlgn="base" hangingPunct="1">
              <a:lnSpc>
                <a:spcPct val="95000"/>
              </a:lnSpc>
              <a:spcBef>
                <a:spcPts val="1000"/>
              </a:spcBef>
              <a:spcAft>
                <a:spcPct val="0"/>
              </a:spcAft>
              <a:buClr>
                <a:schemeClr val="tx2"/>
              </a:buClr>
              <a:buSzPct val="85000"/>
              <a:buFont typeface="Arial" panose="020B0604020202020204" pitchFamily="34" charset="0"/>
              <a:buChar char="•"/>
              <a:defRPr lang="en-US" sz="2800" dirty="0" smtClean="0">
                <a:solidFill>
                  <a:schemeClr val="tx1"/>
                </a:solidFill>
                <a:latin typeface="Arial" panose="020B0604020202020204" pitchFamily="34" charset="0"/>
                <a:ea typeface="+mn-ea"/>
                <a:cs typeface="Arial" pitchFamily="34" charset="0"/>
              </a:defRPr>
            </a:lvl1pPr>
            <a:lvl2pPr marL="576072" indent="-228600" algn="l" rtl="0" eaLnBrk="1" fontAlgn="base" hangingPunct="1">
              <a:lnSpc>
                <a:spcPct val="95000"/>
              </a:lnSpc>
              <a:spcBef>
                <a:spcPts val="800"/>
              </a:spcBef>
              <a:spcAft>
                <a:spcPct val="0"/>
              </a:spcAft>
              <a:buClr>
                <a:schemeClr val="tx2"/>
              </a:buClr>
              <a:buSzPct val="100000"/>
              <a:buFont typeface="Arial" panose="020B0604020202020204" pitchFamily="34" charset="0"/>
              <a:buChar char="•"/>
              <a:defRPr lang="en-US" sz="2400" dirty="0" smtClean="0">
                <a:solidFill>
                  <a:schemeClr val="tx1"/>
                </a:solidFill>
                <a:latin typeface="Arial" panose="020B0604020202020204" pitchFamily="34" charset="0"/>
              </a:defRPr>
            </a:lvl2pPr>
            <a:lvl3pPr marL="886968" indent="-228600" algn="l" rtl="0" eaLnBrk="1" fontAlgn="base" hangingPunct="1">
              <a:lnSpc>
                <a:spcPct val="95000"/>
              </a:lnSpc>
              <a:spcBef>
                <a:spcPts val="800"/>
              </a:spcBef>
              <a:spcAft>
                <a:spcPct val="0"/>
              </a:spcAft>
              <a:buClr>
                <a:schemeClr val="tx2"/>
              </a:buClr>
              <a:buSzPct val="100000"/>
              <a:buFont typeface="Arial" panose="020B0604020202020204" pitchFamily="34" charset="0"/>
              <a:buChar char="•"/>
              <a:defRPr lang="en-US" sz="2000" dirty="0" smtClean="0">
                <a:solidFill>
                  <a:schemeClr val="tx1"/>
                </a:solidFill>
                <a:latin typeface="Arial" panose="020B0604020202020204" pitchFamily="34" charset="0"/>
              </a:defRPr>
            </a:lvl3pPr>
            <a:lvl4pPr marL="1170432" indent="-228600" algn="l" rtl="0" eaLnBrk="1" fontAlgn="base" hangingPunct="1">
              <a:lnSpc>
                <a:spcPct val="90000"/>
              </a:lnSpc>
              <a:spcBef>
                <a:spcPts val="800"/>
              </a:spcBef>
              <a:spcAft>
                <a:spcPct val="0"/>
              </a:spcAft>
              <a:buClr>
                <a:schemeClr val="accent2"/>
              </a:buClr>
              <a:buSzPct val="100000"/>
              <a:buFont typeface="Arial" panose="020B0604020202020204" pitchFamily="34" charset="0"/>
              <a:buChar char="̶"/>
              <a:defRPr lang="en-US" sz="1800" dirty="0" smtClean="0">
                <a:solidFill>
                  <a:schemeClr val="tx1"/>
                </a:solidFill>
                <a:latin typeface="+mn-lt"/>
              </a:defRPr>
            </a:lvl4pPr>
            <a:lvl5pPr marL="1463040" indent="-228600" algn="l" rtl="0" eaLnBrk="1" fontAlgn="base" hangingPunct="1">
              <a:lnSpc>
                <a:spcPct val="90000"/>
              </a:lnSpc>
              <a:spcBef>
                <a:spcPts val="800"/>
              </a:spcBef>
              <a:spcAft>
                <a:spcPct val="0"/>
              </a:spcAft>
              <a:buClr>
                <a:schemeClr val="accent2"/>
              </a:buClr>
              <a:buFont typeface="Arial" panose="020B0604020202020204" pitchFamily="34" charset="0"/>
              <a:buChar char="̶"/>
              <a:defRPr lang="en-US" sz="1600" baseline="0" dirty="0" smtClean="0">
                <a:solidFill>
                  <a:schemeClr val="tx1"/>
                </a:solidFill>
                <a:latin typeface="+mn-lt"/>
              </a:defRPr>
            </a:lvl5pPr>
            <a:lvl6pPr marL="3352213" indent="-304747" algn="l" rtl="0" eaLnBrk="1" fontAlgn="base" hangingPunct="1">
              <a:spcBef>
                <a:spcPct val="20000"/>
              </a:spcBef>
              <a:spcAft>
                <a:spcPct val="0"/>
              </a:spcAft>
              <a:buClr>
                <a:schemeClr val="accent2"/>
              </a:buClr>
              <a:buChar char="»"/>
              <a:defRPr sz="2100">
                <a:solidFill>
                  <a:schemeClr val="tx1"/>
                </a:solidFill>
                <a:latin typeface="+mn-lt"/>
              </a:defRPr>
            </a:lvl6pPr>
            <a:lvl7pPr marL="3961707" indent="-304747" algn="l" rtl="0" eaLnBrk="1" fontAlgn="base" hangingPunct="1">
              <a:spcBef>
                <a:spcPct val="20000"/>
              </a:spcBef>
              <a:spcAft>
                <a:spcPct val="0"/>
              </a:spcAft>
              <a:buClr>
                <a:schemeClr val="accent2"/>
              </a:buClr>
              <a:buChar char="»"/>
              <a:defRPr sz="2100">
                <a:solidFill>
                  <a:schemeClr val="tx1"/>
                </a:solidFill>
                <a:latin typeface="+mn-lt"/>
              </a:defRPr>
            </a:lvl7pPr>
            <a:lvl8pPr marL="4571200" indent="-304747" algn="l" rtl="0" eaLnBrk="1" fontAlgn="base" hangingPunct="1">
              <a:spcBef>
                <a:spcPct val="20000"/>
              </a:spcBef>
              <a:spcAft>
                <a:spcPct val="0"/>
              </a:spcAft>
              <a:buClr>
                <a:schemeClr val="accent2"/>
              </a:buClr>
              <a:buChar char="»"/>
              <a:defRPr sz="2100">
                <a:solidFill>
                  <a:schemeClr val="tx1"/>
                </a:solidFill>
                <a:latin typeface="+mn-lt"/>
              </a:defRPr>
            </a:lvl8pPr>
            <a:lvl9pPr marL="5180693" indent="-304747" algn="l" rtl="0" eaLnBrk="1" fontAlgn="base" hangingPunct="1">
              <a:spcBef>
                <a:spcPct val="20000"/>
              </a:spcBef>
              <a:spcAft>
                <a:spcPct val="0"/>
              </a:spcAft>
              <a:buClr>
                <a:schemeClr val="accent2"/>
              </a:buClr>
              <a:buChar char="»"/>
              <a:defRPr sz="2100">
                <a:solidFill>
                  <a:schemeClr val="tx1"/>
                </a:solidFill>
                <a:latin typeface="+mn-lt"/>
              </a:defRPr>
            </a:lvl9pPr>
          </a:lstStyle>
          <a:p>
            <a:pPr marL="0" indent="0" algn="ctr">
              <a:buNone/>
            </a:pPr>
            <a:r>
              <a:rPr lang="en-GB" sz="1000" kern="0" dirty="0"/>
              <a:t>SWG, CASB, DLP, Sandboxing</a:t>
            </a:r>
            <a:endParaRPr lang="en-US" sz="1000" kern="0" dirty="0"/>
          </a:p>
        </p:txBody>
      </p:sp>
      <p:sp>
        <p:nvSpPr>
          <p:cNvPr id="70" name="Content Placeholder 3"/>
          <p:cNvSpPr txBox="1">
            <a:spLocks/>
          </p:cNvSpPr>
          <p:nvPr/>
        </p:nvSpPr>
        <p:spPr>
          <a:xfrm>
            <a:off x="7269046" y="4196537"/>
            <a:ext cx="1210681" cy="545383"/>
          </a:xfrm>
          <a:prstGeom prst="rect">
            <a:avLst/>
          </a:prstGeom>
        </p:spPr>
        <p:txBody>
          <a:bodyPr/>
          <a:lstStyle>
            <a:lvl1pPr marL="228600" indent="-228600" algn="l" rtl="0" eaLnBrk="1" fontAlgn="base" hangingPunct="1">
              <a:lnSpc>
                <a:spcPct val="95000"/>
              </a:lnSpc>
              <a:spcBef>
                <a:spcPts val="1000"/>
              </a:spcBef>
              <a:spcAft>
                <a:spcPct val="0"/>
              </a:spcAft>
              <a:buClr>
                <a:schemeClr val="tx2"/>
              </a:buClr>
              <a:buSzPct val="85000"/>
              <a:buFont typeface="Arial" panose="020B0604020202020204" pitchFamily="34" charset="0"/>
              <a:buChar char="•"/>
              <a:defRPr lang="en-US" sz="2800" dirty="0" smtClean="0">
                <a:solidFill>
                  <a:schemeClr val="tx1"/>
                </a:solidFill>
                <a:latin typeface="Arial" panose="020B0604020202020204" pitchFamily="34" charset="0"/>
                <a:ea typeface="+mn-ea"/>
                <a:cs typeface="Arial" pitchFamily="34" charset="0"/>
              </a:defRPr>
            </a:lvl1pPr>
            <a:lvl2pPr marL="576072" indent="-228600" algn="l" rtl="0" eaLnBrk="1" fontAlgn="base" hangingPunct="1">
              <a:lnSpc>
                <a:spcPct val="95000"/>
              </a:lnSpc>
              <a:spcBef>
                <a:spcPts val="800"/>
              </a:spcBef>
              <a:spcAft>
                <a:spcPct val="0"/>
              </a:spcAft>
              <a:buClr>
                <a:schemeClr val="tx2"/>
              </a:buClr>
              <a:buSzPct val="100000"/>
              <a:buFont typeface="Arial" panose="020B0604020202020204" pitchFamily="34" charset="0"/>
              <a:buChar char="•"/>
              <a:defRPr lang="en-US" sz="2400" dirty="0" smtClean="0">
                <a:solidFill>
                  <a:schemeClr val="tx1"/>
                </a:solidFill>
                <a:latin typeface="Arial" panose="020B0604020202020204" pitchFamily="34" charset="0"/>
              </a:defRPr>
            </a:lvl2pPr>
            <a:lvl3pPr marL="886968" indent="-228600" algn="l" rtl="0" eaLnBrk="1" fontAlgn="base" hangingPunct="1">
              <a:lnSpc>
                <a:spcPct val="95000"/>
              </a:lnSpc>
              <a:spcBef>
                <a:spcPts val="800"/>
              </a:spcBef>
              <a:spcAft>
                <a:spcPct val="0"/>
              </a:spcAft>
              <a:buClr>
                <a:schemeClr val="tx2"/>
              </a:buClr>
              <a:buSzPct val="100000"/>
              <a:buFont typeface="Arial" panose="020B0604020202020204" pitchFamily="34" charset="0"/>
              <a:buChar char="•"/>
              <a:defRPr lang="en-US" sz="2000" dirty="0" smtClean="0">
                <a:solidFill>
                  <a:schemeClr val="tx1"/>
                </a:solidFill>
                <a:latin typeface="Arial" panose="020B0604020202020204" pitchFamily="34" charset="0"/>
              </a:defRPr>
            </a:lvl3pPr>
            <a:lvl4pPr marL="1170432" indent="-228600" algn="l" rtl="0" eaLnBrk="1" fontAlgn="base" hangingPunct="1">
              <a:lnSpc>
                <a:spcPct val="90000"/>
              </a:lnSpc>
              <a:spcBef>
                <a:spcPts val="800"/>
              </a:spcBef>
              <a:spcAft>
                <a:spcPct val="0"/>
              </a:spcAft>
              <a:buClr>
                <a:schemeClr val="accent2"/>
              </a:buClr>
              <a:buSzPct val="100000"/>
              <a:buFont typeface="Arial" panose="020B0604020202020204" pitchFamily="34" charset="0"/>
              <a:buChar char="̶"/>
              <a:defRPr lang="en-US" sz="1800" dirty="0" smtClean="0">
                <a:solidFill>
                  <a:schemeClr val="tx1"/>
                </a:solidFill>
                <a:latin typeface="+mn-lt"/>
              </a:defRPr>
            </a:lvl4pPr>
            <a:lvl5pPr marL="1463040" indent="-228600" algn="l" rtl="0" eaLnBrk="1" fontAlgn="base" hangingPunct="1">
              <a:lnSpc>
                <a:spcPct val="90000"/>
              </a:lnSpc>
              <a:spcBef>
                <a:spcPts val="800"/>
              </a:spcBef>
              <a:spcAft>
                <a:spcPct val="0"/>
              </a:spcAft>
              <a:buClr>
                <a:schemeClr val="accent2"/>
              </a:buClr>
              <a:buFont typeface="Arial" panose="020B0604020202020204" pitchFamily="34" charset="0"/>
              <a:buChar char="̶"/>
              <a:defRPr lang="en-US" sz="1600" baseline="0" dirty="0" smtClean="0">
                <a:solidFill>
                  <a:schemeClr val="tx1"/>
                </a:solidFill>
                <a:latin typeface="+mn-lt"/>
              </a:defRPr>
            </a:lvl5pPr>
            <a:lvl6pPr marL="3352213" indent="-304747" algn="l" rtl="0" eaLnBrk="1" fontAlgn="base" hangingPunct="1">
              <a:spcBef>
                <a:spcPct val="20000"/>
              </a:spcBef>
              <a:spcAft>
                <a:spcPct val="0"/>
              </a:spcAft>
              <a:buClr>
                <a:schemeClr val="accent2"/>
              </a:buClr>
              <a:buChar char="»"/>
              <a:defRPr sz="2100">
                <a:solidFill>
                  <a:schemeClr val="tx1"/>
                </a:solidFill>
                <a:latin typeface="+mn-lt"/>
              </a:defRPr>
            </a:lvl6pPr>
            <a:lvl7pPr marL="3961707" indent="-304747" algn="l" rtl="0" eaLnBrk="1" fontAlgn="base" hangingPunct="1">
              <a:spcBef>
                <a:spcPct val="20000"/>
              </a:spcBef>
              <a:spcAft>
                <a:spcPct val="0"/>
              </a:spcAft>
              <a:buClr>
                <a:schemeClr val="accent2"/>
              </a:buClr>
              <a:buChar char="»"/>
              <a:defRPr sz="2100">
                <a:solidFill>
                  <a:schemeClr val="tx1"/>
                </a:solidFill>
                <a:latin typeface="+mn-lt"/>
              </a:defRPr>
            </a:lvl7pPr>
            <a:lvl8pPr marL="4571200" indent="-304747" algn="l" rtl="0" eaLnBrk="1" fontAlgn="base" hangingPunct="1">
              <a:spcBef>
                <a:spcPct val="20000"/>
              </a:spcBef>
              <a:spcAft>
                <a:spcPct val="0"/>
              </a:spcAft>
              <a:buClr>
                <a:schemeClr val="accent2"/>
              </a:buClr>
              <a:buChar char="»"/>
              <a:defRPr sz="2100">
                <a:solidFill>
                  <a:schemeClr val="tx1"/>
                </a:solidFill>
                <a:latin typeface="+mn-lt"/>
              </a:defRPr>
            </a:lvl8pPr>
            <a:lvl9pPr marL="5180693" indent="-304747" algn="l" rtl="0" eaLnBrk="1" fontAlgn="base" hangingPunct="1">
              <a:spcBef>
                <a:spcPct val="20000"/>
              </a:spcBef>
              <a:spcAft>
                <a:spcPct val="0"/>
              </a:spcAft>
              <a:buClr>
                <a:schemeClr val="accent2"/>
              </a:buClr>
              <a:buChar char="»"/>
              <a:defRPr sz="2100">
                <a:solidFill>
                  <a:schemeClr val="tx1"/>
                </a:solidFill>
                <a:latin typeface="+mn-lt"/>
              </a:defRPr>
            </a:lvl9pPr>
          </a:lstStyle>
          <a:p>
            <a:pPr marL="0" indent="0" algn="ctr">
              <a:buNone/>
            </a:pPr>
            <a:r>
              <a:rPr lang="en-GB" sz="1000" kern="0" dirty="0"/>
              <a:t>Unified Policy, Consolidated monitoring &amp; reporting</a:t>
            </a:r>
          </a:p>
        </p:txBody>
      </p:sp>
      <p:sp>
        <p:nvSpPr>
          <p:cNvPr id="71" name="Content Placeholder 3"/>
          <p:cNvSpPr txBox="1">
            <a:spLocks/>
          </p:cNvSpPr>
          <p:nvPr/>
        </p:nvSpPr>
        <p:spPr>
          <a:xfrm>
            <a:off x="1521241" y="2529604"/>
            <a:ext cx="1327717" cy="545383"/>
          </a:xfrm>
          <a:prstGeom prst="rect">
            <a:avLst/>
          </a:prstGeom>
        </p:spPr>
        <p:txBody>
          <a:bodyPr/>
          <a:lstStyle>
            <a:lvl1pPr marL="228600" indent="-228600" algn="l" rtl="0" eaLnBrk="1" fontAlgn="base" hangingPunct="1">
              <a:lnSpc>
                <a:spcPct val="95000"/>
              </a:lnSpc>
              <a:spcBef>
                <a:spcPts val="1000"/>
              </a:spcBef>
              <a:spcAft>
                <a:spcPct val="0"/>
              </a:spcAft>
              <a:buClr>
                <a:schemeClr val="tx2"/>
              </a:buClr>
              <a:buSzPct val="85000"/>
              <a:buFont typeface="Arial" panose="020B0604020202020204" pitchFamily="34" charset="0"/>
              <a:buChar char="•"/>
              <a:defRPr lang="en-US" sz="2800" dirty="0" smtClean="0">
                <a:solidFill>
                  <a:schemeClr val="tx1"/>
                </a:solidFill>
                <a:latin typeface="Arial" panose="020B0604020202020204" pitchFamily="34" charset="0"/>
                <a:ea typeface="+mn-ea"/>
                <a:cs typeface="Arial" pitchFamily="34" charset="0"/>
              </a:defRPr>
            </a:lvl1pPr>
            <a:lvl2pPr marL="576072" indent="-228600" algn="l" rtl="0" eaLnBrk="1" fontAlgn="base" hangingPunct="1">
              <a:lnSpc>
                <a:spcPct val="95000"/>
              </a:lnSpc>
              <a:spcBef>
                <a:spcPts val="800"/>
              </a:spcBef>
              <a:spcAft>
                <a:spcPct val="0"/>
              </a:spcAft>
              <a:buClr>
                <a:schemeClr val="tx2"/>
              </a:buClr>
              <a:buSzPct val="100000"/>
              <a:buFont typeface="Arial" panose="020B0604020202020204" pitchFamily="34" charset="0"/>
              <a:buChar char="•"/>
              <a:defRPr lang="en-US" sz="2400" dirty="0" smtClean="0">
                <a:solidFill>
                  <a:schemeClr val="tx1"/>
                </a:solidFill>
                <a:latin typeface="Arial" panose="020B0604020202020204" pitchFamily="34" charset="0"/>
              </a:defRPr>
            </a:lvl2pPr>
            <a:lvl3pPr marL="886968" indent="-228600" algn="l" rtl="0" eaLnBrk="1" fontAlgn="base" hangingPunct="1">
              <a:lnSpc>
                <a:spcPct val="95000"/>
              </a:lnSpc>
              <a:spcBef>
                <a:spcPts val="800"/>
              </a:spcBef>
              <a:spcAft>
                <a:spcPct val="0"/>
              </a:spcAft>
              <a:buClr>
                <a:schemeClr val="tx2"/>
              </a:buClr>
              <a:buSzPct val="100000"/>
              <a:buFont typeface="Arial" panose="020B0604020202020204" pitchFamily="34" charset="0"/>
              <a:buChar char="•"/>
              <a:defRPr lang="en-US" sz="2000" dirty="0" smtClean="0">
                <a:solidFill>
                  <a:schemeClr val="tx1"/>
                </a:solidFill>
                <a:latin typeface="Arial" panose="020B0604020202020204" pitchFamily="34" charset="0"/>
              </a:defRPr>
            </a:lvl3pPr>
            <a:lvl4pPr marL="1170432" indent="-228600" algn="l" rtl="0" eaLnBrk="1" fontAlgn="base" hangingPunct="1">
              <a:lnSpc>
                <a:spcPct val="90000"/>
              </a:lnSpc>
              <a:spcBef>
                <a:spcPts val="800"/>
              </a:spcBef>
              <a:spcAft>
                <a:spcPct val="0"/>
              </a:spcAft>
              <a:buClr>
                <a:schemeClr val="accent2"/>
              </a:buClr>
              <a:buSzPct val="100000"/>
              <a:buFont typeface="Arial" panose="020B0604020202020204" pitchFamily="34" charset="0"/>
              <a:buChar char="̶"/>
              <a:defRPr lang="en-US" sz="1800" dirty="0" smtClean="0">
                <a:solidFill>
                  <a:schemeClr val="tx1"/>
                </a:solidFill>
                <a:latin typeface="+mn-lt"/>
              </a:defRPr>
            </a:lvl4pPr>
            <a:lvl5pPr marL="1463040" indent="-228600" algn="l" rtl="0" eaLnBrk="1" fontAlgn="base" hangingPunct="1">
              <a:lnSpc>
                <a:spcPct val="90000"/>
              </a:lnSpc>
              <a:spcBef>
                <a:spcPts val="800"/>
              </a:spcBef>
              <a:spcAft>
                <a:spcPct val="0"/>
              </a:spcAft>
              <a:buClr>
                <a:schemeClr val="accent2"/>
              </a:buClr>
              <a:buFont typeface="Arial" panose="020B0604020202020204" pitchFamily="34" charset="0"/>
              <a:buChar char="̶"/>
              <a:defRPr lang="en-US" sz="1600" baseline="0" dirty="0" smtClean="0">
                <a:solidFill>
                  <a:schemeClr val="tx1"/>
                </a:solidFill>
                <a:latin typeface="+mn-lt"/>
              </a:defRPr>
            </a:lvl5pPr>
            <a:lvl6pPr marL="3352213" indent="-304747" algn="l" rtl="0" eaLnBrk="1" fontAlgn="base" hangingPunct="1">
              <a:spcBef>
                <a:spcPct val="20000"/>
              </a:spcBef>
              <a:spcAft>
                <a:spcPct val="0"/>
              </a:spcAft>
              <a:buClr>
                <a:schemeClr val="accent2"/>
              </a:buClr>
              <a:buChar char="»"/>
              <a:defRPr sz="2100">
                <a:solidFill>
                  <a:schemeClr val="tx1"/>
                </a:solidFill>
                <a:latin typeface="+mn-lt"/>
              </a:defRPr>
            </a:lvl6pPr>
            <a:lvl7pPr marL="3961707" indent="-304747" algn="l" rtl="0" eaLnBrk="1" fontAlgn="base" hangingPunct="1">
              <a:spcBef>
                <a:spcPct val="20000"/>
              </a:spcBef>
              <a:spcAft>
                <a:spcPct val="0"/>
              </a:spcAft>
              <a:buClr>
                <a:schemeClr val="accent2"/>
              </a:buClr>
              <a:buChar char="»"/>
              <a:defRPr sz="2100">
                <a:solidFill>
                  <a:schemeClr val="tx1"/>
                </a:solidFill>
                <a:latin typeface="+mn-lt"/>
              </a:defRPr>
            </a:lvl7pPr>
            <a:lvl8pPr marL="4571200" indent="-304747" algn="l" rtl="0" eaLnBrk="1" fontAlgn="base" hangingPunct="1">
              <a:spcBef>
                <a:spcPct val="20000"/>
              </a:spcBef>
              <a:spcAft>
                <a:spcPct val="0"/>
              </a:spcAft>
              <a:buClr>
                <a:schemeClr val="accent2"/>
              </a:buClr>
              <a:buChar char="»"/>
              <a:defRPr sz="2100">
                <a:solidFill>
                  <a:schemeClr val="tx1"/>
                </a:solidFill>
                <a:latin typeface="+mn-lt"/>
              </a:defRPr>
            </a:lvl8pPr>
            <a:lvl9pPr marL="5180693" indent="-304747" algn="l" rtl="0" eaLnBrk="1" fontAlgn="base" hangingPunct="1">
              <a:spcBef>
                <a:spcPct val="20000"/>
              </a:spcBef>
              <a:spcAft>
                <a:spcPct val="0"/>
              </a:spcAft>
              <a:buClr>
                <a:schemeClr val="accent2"/>
              </a:buClr>
              <a:buChar char="»"/>
              <a:defRPr sz="2100">
                <a:solidFill>
                  <a:schemeClr val="tx1"/>
                </a:solidFill>
                <a:latin typeface="+mn-lt"/>
              </a:defRPr>
            </a:lvl9pPr>
          </a:lstStyle>
          <a:p>
            <a:pPr marL="0" indent="0" algn="ctr">
              <a:buNone/>
            </a:pPr>
            <a:r>
              <a:rPr lang="en-US" sz="1000" kern="0" dirty="0"/>
              <a:t>Encryption Key Management, Activity monitoring</a:t>
            </a:r>
            <a:endParaRPr lang="en-US" sz="1000" kern="0" dirty="0">
              <a:solidFill>
                <a:srgbClr val="D51067"/>
              </a:solidFill>
            </a:endParaRPr>
          </a:p>
        </p:txBody>
      </p:sp>
      <p:sp>
        <p:nvSpPr>
          <p:cNvPr id="72" name="Content Placeholder 3"/>
          <p:cNvSpPr txBox="1">
            <a:spLocks/>
          </p:cNvSpPr>
          <p:nvPr/>
        </p:nvSpPr>
        <p:spPr>
          <a:xfrm>
            <a:off x="8453415" y="2623828"/>
            <a:ext cx="1114609" cy="545383"/>
          </a:xfrm>
          <a:prstGeom prst="rect">
            <a:avLst/>
          </a:prstGeom>
        </p:spPr>
        <p:txBody>
          <a:bodyPr/>
          <a:lstStyle>
            <a:lvl1pPr marL="228600" indent="-228600" algn="l" rtl="0" eaLnBrk="1" fontAlgn="base" hangingPunct="1">
              <a:lnSpc>
                <a:spcPct val="95000"/>
              </a:lnSpc>
              <a:spcBef>
                <a:spcPts val="1000"/>
              </a:spcBef>
              <a:spcAft>
                <a:spcPct val="0"/>
              </a:spcAft>
              <a:buClr>
                <a:schemeClr val="tx2"/>
              </a:buClr>
              <a:buSzPct val="85000"/>
              <a:buFont typeface="Arial" panose="020B0604020202020204" pitchFamily="34" charset="0"/>
              <a:buChar char="•"/>
              <a:defRPr lang="en-US" sz="2800" dirty="0" smtClean="0">
                <a:solidFill>
                  <a:schemeClr val="tx1"/>
                </a:solidFill>
                <a:latin typeface="Arial" panose="020B0604020202020204" pitchFamily="34" charset="0"/>
                <a:ea typeface="+mn-ea"/>
                <a:cs typeface="Arial" pitchFamily="34" charset="0"/>
              </a:defRPr>
            </a:lvl1pPr>
            <a:lvl2pPr marL="576072" indent="-228600" algn="l" rtl="0" eaLnBrk="1" fontAlgn="base" hangingPunct="1">
              <a:lnSpc>
                <a:spcPct val="95000"/>
              </a:lnSpc>
              <a:spcBef>
                <a:spcPts val="800"/>
              </a:spcBef>
              <a:spcAft>
                <a:spcPct val="0"/>
              </a:spcAft>
              <a:buClr>
                <a:schemeClr val="tx2"/>
              </a:buClr>
              <a:buSzPct val="100000"/>
              <a:buFont typeface="Arial" panose="020B0604020202020204" pitchFamily="34" charset="0"/>
              <a:buChar char="•"/>
              <a:defRPr lang="en-US" sz="2400" dirty="0" smtClean="0">
                <a:solidFill>
                  <a:schemeClr val="tx1"/>
                </a:solidFill>
                <a:latin typeface="Arial" panose="020B0604020202020204" pitchFamily="34" charset="0"/>
              </a:defRPr>
            </a:lvl2pPr>
            <a:lvl3pPr marL="886968" indent="-228600" algn="l" rtl="0" eaLnBrk="1" fontAlgn="base" hangingPunct="1">
              <a:lnSpc>
                <a:spcPct val="95000"/>
              </a:lnSpc>
              <a:spcBef>
                <a:spcPts val="800"/>
              </a:spcBef>
              <a:spcAft>
                <a:spcPct val="0"/>
              </a:spcAft>
              <a:buClr>
                <a:schemeClr val="tx2"/>
              </a:buClr>
              <a:buSzPct val="100000"/>
              <a:buFont typeface="Arial" panose="020B0604020202020204" pitchFamily="34" charset="0"/>
              <a:buChar char="•"/>
              <a:defRPr lang="en-US" sz="2000" dirty="0" smtClean="0">
                <a:solidFill>
                  <a:schemeClr val="tx1"/>
                </a:solidFill>
                <a:latin typeface="Arial" panose="020B0604020202020204" pitchFamily="34" charset="0"/>
              </a:defRPr>
            </a:lvl3pPr>
            <a:lvl4pPr marL="1170432" indent="-228600" algn="l" rtl="0" eaLnBrk="1" fontAlgn="base" hangingPunct="1">
              <a:lnSpc>
                <a:spcPct val="90000"/>
              </a:lnSpc>
              <a:spcBef>
                <a:spcPts val="800"/>
              </a:spcBef>
              <a:spcAft>
                <a:spcPct val="0"/>
              </a:spcAft>
              <a:buClr>
                <a:schemeClr val="accent2"/>
              </a:buClr>
              <a:buSzPct val="100000"/>
              <a:buFont typeface="Arial" panose="020B0604020202020204" pitchFamily="34" charset="0"/>
              <a:buChar char="̶"/>
              <a:defRPr lang="en-US" sz="1800" dirty="0" smtClean="0">
                <a:solidFill>
                  <a:schemeClr val="tx1"/>
                </a:solidFill>
                <a:latin typeface="+mn-lt"/>
              </a:defRPr>
            </a:lvl4pPr>
            <a:lvl5pPr marL="1463040" indent="-228600" algn="l" rtl="0" eaLnBrk="1" fontAlgn="base" hangingPunct="1">
              <a:lnSpc>
                <a:spcPct val="90000"/>
              </a:lnSpc>
              <a:spcBef>
                <a:spcPts val="800"/>
              </a:spcBef>
              <a:spcAft>
                <a:spcPct val="0"/>
              </a:spcAft>
              <a:buClr>
                <a:schemeClr val="accent2"/>
              </a:buClr>
              <a:buFont typeface="Arial" panose="020B0604020202020204" pitchFamily="34" charset="0"/>
              <a:buChar char="̶"/>
              <a:defRPr lang="en-US" sz="1600" baseline="0" dirty="0" smtClean="0">
                <a:solidFill>
                  <a:schemeClr val="tx1"/>
                </a:solidFill>
                <a:latin typeface="+mn-lt"/>
              </a:defRPr>
            </a:lvl5pPr>
            <a:lvl6pPr marL="3352213" indent="-304747" algn="l" rtl="0" eaLnBrk="1" fontAlgn="base" hangingPunct="1">
              <a:spcBef>
                <a:spcPct val="20000"/>
              </a:spcBef>
              <a:spcAft>
                <a:spcPct val="0"/>
              </a:spcAft>
              <a:buClr>
                <a:schemeClr val="accent2"/>
              </a:buClr>
              <a:buChar char="»"/>
              <a:defRPr sz="2100">
                <a:solidFill>
                  <a:schemeClr val="tx1"/>
                </a:solidFill>
                <a:latin typeface="+mn-lt"/>
              </a:defRPr>
            </a:lvl6pPr>
            <a:lvl7pPr marL="3961707" indent="-304747" algn="l" rtl="0" eaLnBrk="1" fontAlgn="base" hangingPunct="1">
              <a:spcBef>
                <a:spcPct val="20000"/>
              </a:spcBef>
              <a:spcAft>
                <a:spcPct val="0"/>
              </a:spcAft>
              <a:buClr>
                <a:schemeClr val="accent2"/>
              </a:buClr>
              <a:buChar char="»"/>
              <a:defRPr sz="2100">
                <a:solidFill>
                  <a:schemeClr val="tx1"/>
                </a:solidFill>
                <a:latin typeface="+mn-lt"/>
              </a:defRPr>
            </a:lvl7pPr>
            <a:lvl8pPr marL="4571200" indent="-304747" algn="l" rtl="0" eaLnBrk="1" fontAlgn="base" hangingPunct="1">
              <a:spcBef>
                <a:spcPct val="20000"/>
              </a:spcBef>
              <a:spcAft>
                <a:spcPct val="0"/>
              </a:spcAft>
              <a:buClr>
                <a:schemeClr val="accent2"/>
              </a:buClr>
              <a:buChar char="»"/>
              <a:defRPr sz="2100">
                <a:solidFill>
                  <a:schemeClr val="tx1"/>
                </a:solidFill>
                <a:latin typeface="+mn-lt"/>
              </a:defRPr>
            </a:lvl8pPr>
            <a:lvl9pPr marL="5180693" indent="-304747" algn="l" rtl="0" eaLnBrk="1" fontAlgn="base" hangingPunct="1">
              <a:spcBef>
                <a:spcPct val="20000"/>
              </a:spcBef>
              <a:spcAft>
                <a:spcPct val="0"/>
              </a:spcAft>
              <a:buClr>
                <a:schemeClr val="accent2"/>
              </a:buClr>
              <a:buChar char="»"/>
              <a:defRPr sz="2100">
                <a:solidFill>
                  <a:schemeClr val="tx1"/>
                </a:solidFill>
                <a:latin typeface="+mn-lt"/>
              </a:defRPr>
            </a:lvl9pPr>
          </a:lstStyle>
          <a:p>
            <a:pPr marL="0" indent="0" algn="ctr">
              <a:buNone/>
            </a:pPr>
            <a:r>
              <a:rPr lang="en-GB" sz="1000" kern="0" dirty="0"/>
              <a:t>CSPM, CWPP, CASB, SWG</a:t>
            </a:r>
            <a:endParaRPr lang="en-US" sz="1000" kern="0" dirty="0"/>
          </a:p>
        </p:txBody>
      </p:sp>
      <p:sp>
        <p:nvSpPr>
          <p:cNvPr id="73" name="Rectangle 72"/>
          <p:cNvSpPr/>
          <p:nvPr/>
        </p:nvSpPr>
        <p:spPr bwMode="auto">
          <a:xfrm>
            <a:off x="8323162" y="1622002"/>
            <a:ext cx="2413517" cy="4187511"/>
          </a:xfrm>
          <a:prstGeom prst="rect">
            <a:avLst/>
          </a:prstGeom>
          <a:noFill/>
          <a:ln w="12700" algn="ctr">
            <a:solidFill>
              <a:srgbClr val="C00000"/>
            </a:solidFill>
            <a:prstDash val="sysDash"/>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endParaRPr lang="en-GB" sz="2000" dirty="0">
              <a:latin typeface="+mn-lt"/>
            </a:endParaRPr>
          </a:p>
        </p:txBody>
      </p:sp>
      <p:sp>
        <p:nvSpPr>
          <p:cNvPr id="75" name="Content Placeholder 3"/>
          <p:cNvSpPr txBox="1">
            <a:spLocks/>
          </p:cNvSpPr>
          <p:nvPr/>
        </p:nvSpPr>
        <p:spPr>
          <a:xfrm>
            <a:off x="9743530" y="3487593"/>
            <a:ext cx="1114609" cy="276171"/>
          </a:xfrm>
          <a:prstGeom prst="rect">
            <a:avLst/>
          </a:prstGeom>
        </p:spPr>
        <p:txBody>
          <a:bodyPr/>
          <a:lstStyle>
            <a:lvl1pPr marL="228600" indent="-228600" algn="l" rtl="0" eaLnBrk="1" fontAlgn="base" hangingPunct="1">
              <a:lnSpc>
                <a:spcPct val="95000"/>
              </a:lnSpc>
              <a:spcBef>
                <a:spcPts val="1000"/>
              </a:spcBef>
              <a:spcAft>
                <a:spcPct val="0"/>
              </a:spcAft>
              <a:buClr>
                <a:schemeClr val="tx2"/>
              </a:buClr>
              <a:buSzPct val="85000"/>
              <a:buFont typeface="Arial" panose="020B0604020202020204" pitchFamily="34" charset="0"/>
              <a:buChar char="•"/>
              <a:defRPr lang="en-US" sz="2800" dirty="0" smtClean="0">
                <a:solidFill>
                  <a:schemeClr val="tx1"/>
                </a:solidFill>
                <a:latin typeface="Arial" panose="020B0604020202020204" pitchFamily="34" charset="0"/>
                <a:ea typeface="+mn-ea"/>
                <a:cs typeface="Arial" pitchFamily="34" charset="0"/>
              </a:defRPr>
            </a:lvl1pPr>
            <a:lvl2pPr marL="576072" indent="-228600" algn="l" rtl="0" eaLnBrk="1" fontAlgn="base" hangingPunct="1">
              <a:lnSpc>
                <a:spcPct val="95000"/>
              </a:lnSpc>
              <a:spcBef>
                <a:spcPts val="800"/>
              </a:spcBef>
              <a:spcAft>
                <a:spcPct val="0"/>
              </a:spcAft>
              <a:buClr>
                <a:schemeClr val="tx2"/>
              </a:buClr>
              <a:buSzPct val="100000"/>
              <a:buFont typeface="Arial" panose="020B0604020202020204" pitchFamily="34" charset="0"/>
              <a:buChar char="•"/>
              <a:defRPr lang="en-US" sz="2400" dirty="0" smtClean="0">
                <a:solidFill>
                  <a:schemeClr val="tx1"/>
                </a:solidFill>
                <a:latin typeface="Arial" panose="020B0604020202020204" pitchFamily="34" charset="0"/>
              </a:defRPr>
            </a:lvl2pPr>
            <a:lvl3pPr marL="886968" indent="-228600" algn="l" rtl="0" eaLnBrk="1" fontAlgn="base" hangingPunct="1">
              <a:lnSpc>
                <a:spcPct val="95000"/>
              </a:lnSpc>
              <a:spcBef>
                <a:spcPts val="800"/>
              </a:spcBef>
              <a:spcAft>
                <a:spcPct val="0"/>
              </a:spcAft>
              <a:buClr>
                <a:schemeClr val="tx2"/>
              </a:buClr>
              <a:buSzPct val="100000"/>
              <a:buFont typeface="Arial" panose="020B0604020202020204" pitchFamily="34" charset="0"/>
              <a:buChar char="•"/>
              <a:defRPr lang="en-US" sz="2000" dirty="0" smtClean="0">
                <a:solidFill>
                  <a:schemeClr val="tx1"/>
                </a:solidFill>
                <a:latin typeface="Arial" panose="020B0604020202020204" pitchFamily="34" charset="0"/>
              </a:defRPr>
            </a:lvl3pPr>
            <a:lvl4pPr marL="1170432" indent="-228600" algn="l" rtl="0" eaLnBrk="1" fontAlgn="base" hangingPunct="1">
              <a:lnSpc>
                <a:spcPct val="90000"/>
              </a:lnSpc>
              <a:spcBef>
                <a:spcPts val="800"/>
              </a:spcBef>
              <a:spcAft>
                <a:spcPct val="0"/>
              </a:spcAft>
              <a:buClr>
                <a:schemeClr val="accent2"/>
              </a:buClr>
              <a:buSzPct val="100000"/>
              <a:buFont typeface="Arial" panose="020B0604020202020204" pitchFamily="34" charset="0"/>
              <a:buChar char="̶"/>
              <a:defRPr lang="en-US" sz="1800" dirty="0" smtClean="0">
                <a:solidFill>
                  <a:schemeClr val="tx1"/>
                </a:solidFill>
                <a:latin typeface="+mn-lt"/>
              </a:defRPr>
            </a:lvl4pPr>
            <a:lvl5pPr marL="1463040" indent="-228600" algn="l" rtl="0" eaLnBrk="1" fontAlgn="base" hangingPunct="1">
              <a:lnSpc>
                <a:spcPct val="90000"/>
              </a:lnSpc>
              <a:spcBef>
                <a:spcPts val="800"/>
              </a:spcBef>
              <a:spcAft>
                <a:spcPct val="0"/>
              </a:spcAft>
              <a:buClr>
                <a:schemeClr val="accent2"/>
              </a:buClr>
              <a:buFont typeface="Arial" panose="020B0604020202020204" pitchFamily="34" charset="0"/>
              <a:buChar char="̶"/>
              <a:defRPr lang="en-US" sz="1600" baseline="0" dirty="0" smtClean="0">
                <a:solidFill>
                  <a:schemeClr val="tx1"/>
                </a:solidFill>
                <a:latin typeface="+mn-lt"/>
              </a:defRPr>
            </a:lvl5pPr>
            <a:lvl6pPr marL="3352213" indent="-304747" algn="l" rtl="0" eaLnBrk="1" fontAlgn="base" hangingPunct="1">
              <a:spcBef>
                <a:spcPct val="20000"/>
              </a:spcBef>
              <a:spcAft>
                <a:spcPct val="0"/>
              </a:spcAft>
              <a:buClr>
                <a:schemeClr val="accent2"/>
              </a:buClr>
              <a:buChar char="»"/>
              <a:defRPr sz="2100">
                <a:solidFill>
                  <a:schemeClr val="tx1"/>
                </a:solidFill>
                <a:latin typeface="+mn-lt"/>
              </a:defRPr>
            </a:lvl6pPr>
            <a:lvl7pPr marL="3961707" indent="-304747" algn="l" rtl="0" eaLnBrk="1" fontAlgn="base" hangingPunct="1">
              <a:spcBef>
                <a:spcPct val="20000"/>
              </a:spcBef>
              <a:spcAft>
                <a:spcPct val="0"/>
              </a:spcAft>
              <a:buClr>
                <a:schemeClr val="accent2"/>
              </a:buClr>
              <a:buChar char="»"/>
              <a:defRPr sz="2100">
                <a:solidFill>
                  <a:schemeClr val="tx1"/>
                </a:solidFill>
                <a:latin typeface="+mn-lt"/>
              </a:defRPr>
            </a:lvl7pPr>
            <a:lvl8pPr marL="4571200" indent="-304747" algn="l" rtl="0" eaLnBrk="1" fontAlgn="base" hangingPunct="1">
              <a:spcBef>
                <a:spcPct val="20000"/>
              </a:spcBef>
              <a:spcAft>
                <a:spcPct val="0"/>
              </a:spcAft>
              <a:buClr>
                <a:schemeClr val="accent2"/>
              </a:buClr>
              <a:buChar char="»"/>
              <a:defRPr sz="2100">
                <a:solidFill>
                  <a:schemeClr val="tx1"/>
                </a:solidFill>
                <a:latin typeface="+mn-lt"/>
              </a:defRPr>
            </a:lvl8pPr>
            <a:lvl9pPr marL="5180693" indent="-304747" algn="l" rtl="0" eaLnBrk="1" fontAlgn="base" hangingPunct="1">
              <a:spcBef>
                <a:spcPct val="20000"/>
              </a:spcBef>
              <a:spcAft>
                <a:spcPct val="0"/>
              </a:spcAft>
              <a:buClr>
                <a:schemeClr val="accent2"/>
              </a:buClr>
              <a:buChar char="»"/>
              <a:defRPr sz="2100">
                <a:solidFill>
                  <a:schemeClr val="tx1"/>
                </a:solidFill>
                <a:latin typeface="+mn-lt"/>
              </a:defRPr>
            </a:lvl9pPr>
          </a:lstStyle>
          <a:p>
            <a:pPr marL="0" indent="0" algn="ctr">
              <a:buNone/>
            </a:pPr>
            <a:r>
              <a:rPr lang="en-GB" sz="1000" kern="0" dirty="0"/>
              <a:t>Hybrid Cloud</a:t>
            </a:r>
            <a:endParaRPr lang="en-US" sz="1000" kern="0" dirty="0"/>
          </a:p>
        </p:txBody>
      </p:sp>
      <p:sp>
        <p:nvSpPr>
          <p:cNvPr id="76" name="Content Placeholder 3"/>
          <p:cNvSpPr txBox="1">
            <a:spLocks/>
          </p:cNvSpPr>
          <p:nvPr/>
        </p:nvSpPr>
        <p:spPr>
          <a:xfrm>
            <a:off x="1735609" y="4331142"/>
            <a:ext cx="1114609" cy="586355"/>
          </a:xfrm>
          <a:prstGeom prst="rect">
            <a:avLst/>
          </a:prstGeom>
        </p:spPr>
        <p:txBody>
          <a:bodyPr/>
          <a:lstStyle>
            <a:lvl1pPr marL="228600" indent="-228600" algn="l" rtl="0" eaLnBrk="1" fontAlgn="base" hangingPunct="1">
              <a:lnSpc>
                <a:spcPct val="95000"/>
              </a:lnSpc>
              <a:spcBef>
                <a:spcPts val="1000"/>
              </a:spcBef>
              <a:spcAft>
                <a:spcPct val="0"/>
              </a:spcAft>
              <a:buClr>
                <a:schemeClr val="tx2"/>
              </a:buClr>
              <a:buSzPct val="85000"/>
              <a:buFont typeface="Arial" panose="020B0604020202020204" pitchFamily="34" charset="0"/>
              <a:buChar char="•"/>
              <a:defRPr lang="en-US" sz="2800" dirty="0" smtClean="0">
                <a:solidFill>
                  <a:schemeClr val="tx1"/>
                </a:solidFill>
                <a:latin typeface="Arial" panose="020B0604020202020204" pitchFamily="34" charset="0"/>
                <a:ea typeface="+mn-ea"/>
                <a:cs typeface="Arial" pitchFamily="34" charset="0"/>
              </a:defRPr>
            </a:lvl1pPr>
            <a:lvl2pPr marL="576072" indent="-228600" algn="l" rtl="0" eaLnBrk="1" fontAlgn="base" hangingPunct="1">
              <a:lnSpc>
                <a:spcPct val="95000"/>
              </a:lnSpc>
              <a:spcBef>
                <a:spcPts val="800"/>
              </a:spcBef>
              <a:spcAft>
                <a:spcPct val="0"/>
              </a:spcAft>
              <a:buClr>
                <a:schemeClr val="tx2"/>
              </a:buClr>
              <a:buSzPct val="100000"/>
              <a:buFont typeface="Arial" panose="020B0604020202020204" pitchFamily="34" charset="0"/>
              <a:buChar char="•"/>
              <a:defRPr lang="en-US" sz="2400" dirty="0" smtClean="0">
                <a:solidFill>
                  <a:schemeClr val="tx1"/>
                </a:solidFill>
                <a:latin typeface="Arial" panose="020B0604020202020204" pitchFamily="34" charset="0"/>
              </a:defRPr>
            </a:lvl2pPr>
            <a:lvl3pPr marL="886968" indent="-228600" algn="l" rtl="0" eaLnBrk="1" fontAlgn="base" hangingPunct="1">
              <a:lnSpc>
                <a:spcPct val="95000"/>
              </a:lnSpc>
              <a:spcBef>
                <a:spcPts val="800"/>
              </a:spcBef>
              <a:spcAft>
                <a:spcPct val="0"/>
              </a:spcAft>
              <a:buClr>
                <a:schemeClr val="tx2"/>
              </a:buClr>
              <a:buSzPct val="100000"/>
              <a:buFont typeface="Arial" panose="020B0604020202020204" pitchFamily="34" charset="0"/>
              <a:buChar char="•"/>
              <a:defRPr lang="en-US" sz="2000" dirty="0" smtClean="0">
                <a:solidFill>
                  <a:schemeClr val="tx1"/>
                </a:solidFill>
                <a:latin typeface="Arial" panose="020B0604020202020204" pitchFamily="34" charset="0"/>
              </a:defRPr>
            </a:lvl3pPr>
            <a:lvl4pPr marL="1170432" indent="-228600" algn="l" rtl="0" eaLnBrk="1" fontAlgn="base" hangingPunct="1">
              <a:lnSpc>
                <a:spcPct val="90000"/>
              </a:lnSpc>
              <a:spcBef>
                <a:spcPts val="800"/>
              </a:spcBef>
              <a:spcAft>
                <a:spcPct val="0"/>
              </a:spcAft>
              <a:buClr>
                <a:schemeClr val="accent2"/>
              </a:buClr>
              <a:buSzPct val="100000"/>
              <a:buFont typeface="Arial" panose="020B0604020202020204" pitchFamily="34" charset="0"/>
              <a:buChar char="̶"/>
              <a:defRPr lang="en-US" sz="1800" dirty="0" smtClean="0">
                <a:solidFill>
                  <a:schemeClr val="tx1"/>
                </a:solidFill>
                <a:latin typeface="+mn-lt"/>
              </a:defRPr>
            </a:lvl4pPr>
            <a:lvl5pPr marL="1463040" indent="-228600" algn="l" rtl="0" eaLnBrk="1" fontAlgn="base" hangingPunct="1">
              <a:lnSpc>
                <a:spcPct val="90000"/>
              </a:lnSpc>
              <a:spcBef>
                <a:spcPts val="800"/>
              </a:spcBef>
              <a:spcAft>
                <a:spcPct val="0"/>
              </a:spcAft>
              <a:buClr>
                <a:schemeClr val="accent2"/>
              </a:buClr>
              <a:buFont typeface="Arial" panose="020B0604020202020204" pitchFamily="34" charset="0"/>
              <a:buChar char="̶"/>
              <a:defRPr lang="en-US" sz="1600" baseline="0" dirty="0" smtClean="0">
                <a:solidFill>
                  <a:schemeClr val="tx1"/>
                </a:solidFill>
                <a:latin typeface="+mn-lt"/>
              </a:defRPr>
            </a:lvl5pPr>
            <a:lvl6pPr marL="3352213" indent="-304747" algn="l" rtl="0" eaLnBrk="1" fontAlgn="base" hangingPunct="1">
              <a:spcBef>
                <a:spcPct val="20000"/>
              </a:spcBef>
              <a:spcAft>
                <a:spcPct val="0"/>
              </a:spcAft>
              <a:buClr>
                <a:schemeClr val="accent2"/>
              </a:buClr>
              <a:buChar char="»"/>
              <a:defRPr sz="2100">
                <a:solidFill>
                  <a:schemeClr val="tx1"/>
                </a:solidFill>
                <a:latin typeface="+mn-lt"/>
              </a:defRPr>
            </a:lvl6pPr>
            <a:lvl7pPr marL="3961707" indent="-304747" algn="l" rtl="0" eaLnBrk="1" fontAlgn="base" hangingPunct="1">
              <a:spcBef>
                <a:spcPct val="20000"/>
              </a:spcBef>
              <a:spcAft>
                <a:spcPct val="0"/>
              </a:spcAft>
              <a:buClr>
                <a:schemeClr val="accent2"/>
              </a:buClr>
              <a:buChar char="»"/>
              <a:defRPr sz="2100">
                <a:solidFill>
                  <a:schemeClr val="tx1"/>
                </a:solidFill>
                <a:latin typeface="+mn-lt"/>
              </a:defRPr>
            </a:lvl7pPr>
            <a:lvl8pPr marL="4571200" indent="-304747" algn="l" rtl="0" eaLnBrk="1" fontAlgn="base" hangingPunct="1">
              <a:spcBef>
                <a:spcPct val="20000"/>
              </a:spcBef>
              <a:spcAft>
                <a:spcPct val="0"/>
              </a:spcAft>
              <a:buClr>
                <a:schemeClr val="accent2"/>
              </a:buClr>
              <a:buChar char="»"/>
              <a:defRPr sz="2100">
                <a:solidFill>
                  <a:schemeClr val="tx1"/>
                </a:solidFill>
                <a:latin typeface="+mn-lt"/>
              </a:defRPr>
            </a:lvl8pPr>
            <a:lvl9pPr marL="5180693" indent="-304747" algn="l" rtl="0" eaLnBrk="1" fontAlgn="base" hangingPunct="1">
              <a:spcBef>
                <a:spcPct val="20000"/>
              </a:spcBef>
              <a:spcAft>
                <a:spcPct val="0"/>
              </a:spcAft>
              <a:buClr>
                <a:schemeClr val="accent2"/>
              </a:buClr>
              <a:buChar char="»"/>
              <a:defRPr sz="2100">
                <a:solidFill>
                  <a:schemeClr val="tx1"/>
                </a:solidFill>
                <a:latin typeface="+mn-lt"/>
              </a:defRPr>
            </a:lvl9pPr>
          </a:lstStyle>
          <a:p>
            <a:pPr marL="0" indent="0" algn="ctr">
              <a:buNone/>
            </a:pPr>
            <a:r>
              <a:rPr lang="en-GB" sz="1000" kern="0" dirty="0"/>
              <a:t>Code, Image &amp; IAC Scanners,</a:t>
            </a:r>
            <a:r>
              <a:rPr lang="en-US" sz="1000" kern="0" dirty="0"/>
              <a:t> OWASP top 10</a:t>
            </a:r>
            <a:endParaRPr lang="en-GB" sz="1000" kern="0" dirty="0"/>
          </a:p>
        </p:txBody>
      </p:sp>
      <p:pic>
        <p:nvPicPr>
          <p:cNvPr id="1026" name="Picture 2" descr="https://prodevcp.wpengine.com/wp-content/uploads/2020/07/security-1.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103327" y="5877970"/>
            <a:ext cx="307644" cy="331607"/>
          </a:xfrm>
          <a:prstGeom prst="rect">
            <a:avLst/>
          </a:prstGeom>
          <a:noFill/>
          <a:extLst>
            <a:ext uri="{909E8E84-426E-40DD-AFC4-6F175D3DCCD1}">
              <a14:hiddenFill xmlns:a14="http://schemas.microsoft.com/office/drawing/2010/main">
                <a:solidFill>
                  <a:srgbClr val="FFFFFF"/>
                </a:solidFill>
              </a14:hiddenFill>
            </a:ext>
          </a:extLst>
        </p:spPr>
      </p:pic>
      <p:sp>
        <p:nvSpPr>
          <p:cNvPr id="77" name="Content Placeholder 3"/>
          <p:cNvSpPr txBox="1">
            <a:spLocks/>
          </p:cNvSpPr>
          <p:nvPr/>
        </p:nvSpPr>
        <p:spPr>
          <a:xfrm>
            <a:off x="3758449" y="4228528"/>
            <a:ext cx="1207281" cy="545383"/>
          </a:xfrm>
          <a:prstGeom prst="rect">
            <a:avLst/>
          </a:prstGeom>
        </p:spPr>
        <p:txBody>
          <a:bodyPr/>
          <a:lstStyle>
            <a:lvl1pPr marL="228600" indent="-228600" algn="l" rtl="0" eaLnBrk="1" fontAlgn="base" hangingPunct="1">
              <a:lnSpc>
                <a:spcPct val="95000"/>
              </a:lnSpc>
              <a:spcBef>
                <a:spcPts val="1000"/>
              </a:spcBef>
              <a:spcAft>
                <a:spcPct val="0"/>
              </a:spcAft>
              <a:buClr>
                <a:schemeClr val="tx2"/>
              </a:buClr>
              <a:buSzPct val="85000"/>
              <a:buFont typeface="Arial" panose="020B0604020202020204" pitchFamily="34" charset="0"/>
              <a:buChar char="•"/>
              <a:defRPr lang="en-US" sz="2800" dirty="0" smtClean="0">
                <a:solidFill>
                  <a:schemeClr val="tx1"/>
                </a:solidFill>
                <a:latin typeface="Arial" panose="020B0604020202020204" pitchFamily="34" charset="0"/>
                <a:ea typeface="+mn-ea"/>
                <a:cs typeface="Arial" pitchFamily="34" charset="0"/>
              </a:defRPr>
            </a:lvl1pPr>
            <a:lvl2pPr marL="576072" indent="-228600" algn="l" rtl="0" eaLnBrk="1" fontAlgn="base" hangingPunct="1">
              <a:lnSpc>
                <a:spcPct val="95000"/>
              </a:lnSpc>
              <a:spcBef>
                <a:spcPts val="800"/>
              </a:spcBef>
              <a:spcAft>
                <a:spcPct val="0"/>
              </a:spcAft>
              <a:buClr>
                <a:schemeClr val="tx2"/>
              </a:buClr>
              <a:buSzPct val="100000"/>
              <a:buFont typeface="Arial" panose="020B0604020202020204" pitchFamily="34" charset="0"/>
              <a:buChar char="•"/>
              <a:defRPr lang="en-US" sz="2400" dirty="0" smtClean="0">
                <a:solidFill>
                  <a:schemeClr val="tx1"/>
                </a:solidFill>
                <a:latin typeface="Arial" panose="020B0604020202020204" pitchFamily="34" charset="0"/>
              </a:defRPr>
            </a:lvl2pPr>
            <a:lvl3pPr marL="886968" indent="-228600" algn="l" rtl="0" eaLnBrk="1" fontAlgn="base" hangingPunct="1">
              <a:lnSpc>
                <a:spcPct val="95000"/>
              </a:lnSpc>
              <a:spcBef>
                <a:spcPts val="800"/>
              </a:spcBef>
              <a:spcAft>
                <a:spcPct val="0"/>
              </a:spcAft>
              <a:buClr>
                <a:schemeClr val="tx2"/>
              </a:buClr>
              <a:buSzPct val="100000"/>
              <a:buFont typeface="Arial" panose="020B0604020202020204" pitchFamily="34" charset="0"/>
              <a:buChar char="•"/>
              <a:defRPr lang="en-US" sz="2000" dirty="0" smtClean="0">
                <a:solidFill>
                  <a:schemeClr val="tx1"/>
                </a:solidFill>
                <a:latin typeface="Arial" panose="020B0604020202020204" pitchFamily="34" charset="0"/>
              </a:defRPr>
            </a:lvl3pPr>
            <a:lvl4pPr marL="1170432" indent="-228600" algn="l" rtl="0" eaLnBrk="1" fontAlgn="base" hangingPunct="1">
              <a:lnSpc>
                <a:spcPct val="90000"/>
              </a:lnSpc>
              <a:spcBef>
                <a:spcPts val="800"/>
              </a:spcBef>
              <a:spcAft>
                <a:spcPct val="0"/>
              </a:spcAft>
              <a:buClr>
                <a:schemeClr val="accent2"/>
              </a:buClr>
              <a:buSzPct val="100000"/>
              <a:buFont typeface="Arial" panose="020B0604020202020204" pitchFamily="34" charset="0"/>
              <a:buChar char="̶"/>
              <a:defRPr lang="en-US" sz="1800" dirty="0" smtClean="0">
                <a:solidFill>
                  <a:schemeClr val="tx1"/>
                </a:solidFill>
                <a:latin typeface="+mn-lt"/>
              </a:defRPr>
            </a:lvl4pPr>
            <a:lvl5pPr marL="1463040" indent="-228600" algn="l" rtl="0" eaLnBrk="1" fontAlgn="base" hangingPunct="1">
              <a:lnSpc>
                <a:spcPct val="90000"/>
              </a:lnSpc>
              <a:spcBef>
                <a:spcPts val="800"/>
              </a:spcBef>
              <a:spcAft>
                <a:spcPct val="0"/>
              </a:spcAft>
              <a:buClr>
                <a:schemeClr val="accent2"/>
              </a:buClr>
              <a:buFont typeface="Arial" panose="020B0604020202020204" pitchFamily="34" charset="0"/>
              <a:buChar char="̶"/>
              <a:defRPr lang="en-US" sz="1600" baseline="0" dirty="0" smtClean="0">
                <a:solidFill>
                  <a:schemeClr val="tx1"/>
                </a:solidFill>
                <a:latin typeface="+mn-lt"/>
              </a:defRPr>
            </a:lvl5pPr>
            <a:lvl6pPr marL="3352213" indent="-304747" algn="l" rtl="0" eaLnBrk="1" fontAlgn="base" hangingPunct="1">
              <a:spcBef>
                <a:spcPct val="20000"/>
              </a:spcBef>
              <a:spcAft>
                <a:spcPct val="0"/>
              </a:spcAft>
              <a:buClr>
                <a:schemeClr val="accent2"/>
              </a:buClr>
              <a:buChar char="»"/>
              <a:defRPr sz="2100">
                <a:solidFill>
                  <a:schemeClr val="tx1"/>
                </a:solidFill>
                <a:latin typeface="+mn-lt"/>
              </a:defRPr>
            </a:lvl6pPr>
            <a:lvl7pPr marL="3961707" indent="-304747" algn="l" rtl="0" eaLnBrk="1" fontAlgn="base" hangingPunct="1">
              <a:spcBef>
                <a:spcPct val="20000"/>
              </a:spcBef>
              <a:spcAft>
                <a:spcPct val="0"/>
              </a:spcAft>
              <a:buClr>
                <a:schemeClr val="accent2"/>
              </a:buClr>
              <a:buChar char="»"/>
              <a:defRPr sz="2100">
                <a:solidFill>
                  <a:schemeClr val="tx1"/>
                </a:solidFill>
                <a:latin typeface="+mn-lt"/>
              </a:defRPr>
            </a:lvl7pPr>
            <a:lvl8pPr marL="4571200" indent="-304747" algn="l" rtl="0" eaLnBrk="1" fontAlgn="base" hangingPunct="1">
              <a:spcBef>
                <a:spcPct val="20000"/>
              </a:spcBef>
              <a:spcAft>
                <a:spcPct val="0"/>
              </a:spcAft>
              <a:buClr>
                <a:schemeClr val="accent2"/>
              </a:buClr>
              <a:buChar char="»"/>
              <a:defRPr sz="2100">
                <a:solidFill>
                  <a:schemeClr val="tx1"/>
                </a:solidFill>
                <a:latin typeface="+mn-lt"/>
              </a:defRPr>
            </a:lvl8pPr>
            <a:lvl9pPr marL="5180693" indent="-304747" algn="l" rtl="0" eaLnBrk="1" fontAlgn="base" hangingPunct="1">
              <a:spcBef>
                <a:spcPct val="20000"/>
              </a:spcBef>
              <a:spcAft>
                <a:spcPct val="0"/>
              </a:spcAft>
              <a:buClr>
                <a:schemeClr val="accent2"/>
              </a:buClr>
              <a:buChar char="»"/>
              <a:defRPr sz="2100">
                <a:solidFill>
                  <a:schemeClr val="tx1"/>
                </a:solidFill>
                <a:latin typeface="+mn-lt"/>
              </a:defRPr>
            </a:lvl9pPr>
          </a:lstStyle>
          <a:p>
            <a:pPr marL="0" indent="0" algn="ctr">
              <a:buNone/>
            </a:pPr>
            <a:r>
              <a:rPr lang="en-US" sz="1000" kern="0" dirty="0"/>
              <a:t>ZT network access, NG and Web application firewall</a:t>
            </a:r>
            <a:endParaRPr lang="en-US" sz="1000" kern="0" dirty="0">
              <a:solidFill>
                <a:srgbClr val="D51067"/>
              </a:solidFill>
            </a:endParaRPr>
          </a:p>
        </p:txBody>
      </p:sp>
      <p:cxnSp>
        <p:nvCxnSpPr>
          <p:cNvPr id="78" name="Straight Connector 77"/>
          <p:cNvCxnSpPr/>
          <p:nvPr/>
        </p:nvCxnSpPr>
        <p:spPr bwMode="auto">
          <a:xfrm flipV="1">
            <a:off x="5126879" y="4160064"/>
            <a:ext cx="0" cy="753201"/>
          </a:xfrm>
          <a:prstGeom prst="line">
            <a:avLst/>
          </a:prstGeom>
          <a:solidFill>
            <a:schemeClr val="bg1"/>
          </a:solidFill>
          <a:ln w="38100" cap="flat" cmpd="sng" algn="ctr">
            <a:solidFill>
              <a:srgbClr val="DA1572"/>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79" name="Picture 4" descr="See the source image"/>
          <p:cNvPicPr>
            <a:picLocks noChangeAspect="1" noChangeArrowheads="1"/>
          </p:cNvPicPr>
          <p:nvPr/>
        </p:nvPicPr>
        <p:blipFill>
          <a:blip r:embed="rId14"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0376320" y="1277784"/>
            <a:ext cx="428513" cy="285676"/>
          </a:xfrm>
          <a:prstGeom prst="rect">
            <a:avLst/>
          </a:prstGeom>
          <a:noFill/>
          <a:extLst>
            <a:ext uri="{909E8E84-426E-40DD-AFC4-6F175D3DCCD1}">
              <a14:hiddenFill xmlns:a14="http://schemas.microsoft.com/office/drawing/2010/main">
                <a:solidFill>
                  <a:srgbClr val="FFFFFF"/>
                </a:solidFill>
              </a14:hiddenFill>
            </a:ext>
          </a:extLst>
        </p:spPr>
      </p:pic>
      <p:sp>
        <p:nvSpPr>
          <p:cNvPr id="59" name="Content Placeholder 3"/>
          <p:cNvSpPr txBox="1">
            <a:spLocks/>
          </p:cNvSpPr>
          <p:nvPr/>
        </p:nvSpPr>
        <p:spPr>
          <a:xfrm>
            <a:off x="2794475" y="2835659"/>
            <a:ext cx="531578" cy="269603"/>
          </a:xfrm>
          <a:prstGeom prst="rect">
            <a:avLst/>
          </a:prstGeom>
        </p:spPr>
        <p:txBody>
          <a:bodyPr/>
          <a:lstStyle>
            <a:lvl1pPr marL="228600" indent="-228600" algn="l" rtl="0" eaLnBrk="1" fontAlgn="base" hangingPunct="1">
              <a:lnSpc>
                <a:spcPct val="95000"/>
              </a:lnSpc>
              <a:spcBef>
                <a:spcPts val="1000"/>
              </a:spcBef>
              <a:spcAft>
                <a:spcPct val="0"/>
              </a:spcAft>
              <a:buClr>
                <a:schemeClr val="tx2"/>
              </a:buClr>
              <a:buSzPct val="85000"/>
              <a:buFont typeface="Arial" panose="020B0604020202020204" pitchFamily="34" charset="0"/>
              <a:buChar char="•"/>
              <a:defRPr lang="en-US" sz="2800" dirty="0" smtClean="0">
                <a:solidFill>
                  <a:schemeClr val="tx1"/>
                </a:solidFill>
                <a:latin typeface="Arial" panose="020B0604020202020204" pitchFamily="34" charset="0"/>
                <a:ea typeface="+mn-ea"/>
                <a:cs typeface="Arial" pitchFamily="34" charset="0"/>
              </a:defRPr>
            </a:lvl1pPr>
            <a:lvl2pPr marL="576072" indent="-228600" algn="l" rtl="0" eaLnBrk="1" fontAlgn="base" hangingPunct="1">
              <a:lnSpc>
                <a:spcPct val="95000"/>
              </a:lnSpc>
              <a:spcBef>
                <a:spcPts val="800"/>
              </a:spcBef>
              <a:spcAft>
                <a:spcPct val="0"/>
              </a:spcAft>
              <a:buClr>
                <a:schemeClr val="tx2"/>
              </a:buClr>
              <a:buSzPct val="100000"/>
              <a:buFont typeface="Arial" panose="020B0604020202020204" pitchFamily="34" charset="0"/>
              <a:buChar char="•"/>
              <a:defRPr lang="en-US" sz="2400" dirty="0" smtClean="0">
                <a:solidFill>
                  <a:schemeClr val="tx1"/>
                </a:solidFill>
                <a:latin typeface="Arial" panose="020B0604020202020204" pitchFamily="34" charset="0"/>
              </a:defRPr>
            </a:lvl2pPr>
            <a:lvl3pPr marL="886968" indent="-228600" algn="l" rtl="0" eaLnBrk="1" fontAlgn="base" hangingPunct="1">
              <a:lnSpc>
                <a:spcPct val="95000"/>
              </a:lnSpc>
              <a:spcBef>
                <a:spcPts val="800"/>
              </a:spcBef>
              <a:spcAft>
                <a:spcPct val="0"/>
              </a:spcAft>
              <a:buClr>
                <a:schemeClr val="tx2"/>
              </a:buClr>
              <a:buSzPct val="100000"/>
              <a:buFont typeface="Arial" panose="020B0604020202020204" pitchFamily="34" charset="0"/>
              <a:buChar char="•"/>
              <a:defRPr lang="en-US" sz="2000" dirty="0" smtClean="0">
                <a:solidFill>
                  <a:schemeClr val="tx1"/>
                </a:solidFill>
                <a:latin typeface="Arial" panose="020B0604020202020204" pitchFamily="34" charset="0"/>
              </a:defRPr>
            </a:lvl3pPr>
            <a:lvl4pPr marL="1170432" indent="-228600" algn="l" rtl="0" eaLnBrk="1" fontAlgn="base" hangingPunct="1">
              <a:lnSpc>
                <a:spcPct val="90000"/>
              </a:lnSpc>
              <a:spcBef>
                <a:spcPts val="800"/>
              </a:spcBef>
              <a:spcAft>
                <a:spcPct val="0"/>
              </a:spcAft>
              <a:buClr>
                <a:schemeClr val="accent2"/>
              </a:buClr>
              <a:buSzPct val="100000"/>
              <a:buFont typeface="Arial" panose="020B0604020202020204" pitchFamily="34" charset="0"/>
              <a:buChar char="̶"/>
              <a:defRPr lang="en-US" sz="1800" dirty="0" smtClean="0">
                <a:solidFill>
                  <a:schemeClr val="tx1"/>
                </a:solidFill>
                <a:latin typeface="+mn-lt"/>
              </a:defRPr>
            </a:lvl4pPr>
            <a:lvl5pPr marL="1463040" indent="-228600" algn="l" rtl="0" eaLnBrk="1" fontAlgn="base" hangingPunct="1">
              <a:lnSpc>
                <a:spcPct val="90000"/>
              </a:lnSpc>
              <a:spcBef>
                <a:spcPts val="800"/>
              </a:spcBef>
              <a:spcAft>
                <a:spcPct val="0"/>
              </a:spcAft>
              <a:buClr>
                <a:schemeClr val="accent2"/>
              </a:buClr>
              <a:buFont typeface="Arial" panose="020B0604020202020204" pitchFamily="34" charset="0"/>
              <a:buChar char="̶"/>
              <a:defRPr lang="en-US" sz="1600" baseline="0" dirty="0" smtClean="0">
                <a:solidFill>
                  <a:schemeClr val="tx1"/>
                </a:solidFill>
                <a:latin typeface="+mn-lt"/>
              </a:defRPr>
            </a:lvl5pPr>
            <a:lvl6pPr marL="3352213" indent="-304747" algn="l" rtl="0" eaLnBrk="1" fontAlgn="base" hangingPunct="1">
              <a:spcBef>
                <a:spcPct val="20000"/>
              </a:spcBef>
              <a:spcAft>
                <a:spcPct val="0"/>
              </a:spcAft>
              <a:buClr>
                <a:schemeClr val="accent2"/>
              </a:buClr>
              <a:buChar char="»"/>
              <a:defRPr sz="2100">
                <a:solidFill>
                  <a:schemeClr val="tx1"/>
                </a:solidFill>
                <a:latin typeface="+mn-lt"/>
              </a:defRPr>
            </a:lvl6pPr>
            <a:lvl7pPr marL="3961707" indent="-304747" algn="l" rtl="0" eaLnBrk="1" fontAlgn="base" hangingPunct="1">
              <a:spcBef>
                <a:spcPct val="20000"/>
              </a:spcBef>
              <a:spcAft>
                <a:spcPct val="0"/>
              </a:spcAft>
              <a:buClr>
                <a:schemeClr val="accent2"/>
              </a:buClr>
              <a:buChar char="»"/>
              <a:defRPr sz="2100">
                <a:solidFill>
                  <a:schemeClr val="tx1"/>
                </a:solidFill>
                <a:latin typeface="+mn-lt"/>
              </a:defRPr>
            </a:lvl7pPr>
            <a:lvl8pPr marL="4571200" indent="-304747" algn="l" rtl="0" eaLnBrk="1" fontAlgn="base" hangingPunct="1">
              <a:spcBef>
                <a:spcPct val="20000"/>
              </a:spcBef>
              <a:spcAft>
                <a:spcPct val="0"/>
              </a:spcAft>
              <a:buClr>
                <a:schemeClr val="accent2"/>
              </a:buClr>
              <a:buChar char="»"/>
              <a:defRPr sz="2100">
                <a:solidFill>
                  <a:schemeClr val="tx1"/>
                </a:solidFill>
                <a:latin typeface="+mn-lt"/>
              </a:defRPr>
            </a:lvl8pPr>
            <a:lvl9pPr marL="5180693" indent="-304747" algn="l" rtl="0" eaLnBrk="1" fontAlgn="base" hangingPunct="1">
              <a:spcBef>
                <a:spcPct val="20000"/>
              </a:spcBef>
              <a:spcAft>
                <a:spcPct val="0"/>
              </a:spcAft>
              <a:buClr>
                <a:schemeClr val="accent2"/>
              </a:buClr>
              <a:buChar char="»"/>
              <a:defRPr sz="2100">
                <a:solidFill>
                  <a:schemeClr val="tx1"/>
                </a:solidFill>
                <a:latin typeface="+mn-lt"/>
              </a:defRPr>
            </a:lvl9pPr>
          </a:lstStyle>
          <a:p>
            <a:pPr marL="0" indent="0" algn="ctr">
              <a:buNone/>
            </a:pPr>
            <a:r>
              <a:rPr lang="en-GB" sz="1000" kern="0" dirty="0"/>
              <a:t>ZTNA</a:t>
            </a:r>
          </a:p>
        </p:txBody>
      </p:sp>
      <p:sp>
        <p:nvSpPr>
          <p:cNvPr id="68" name="Content Placeholder 3"/>
          <p:cNvSpPr txBox="1">
            <a:spLocks/>
          </p:cNvSpPr>
          <p:nvPr/>
        </p:nvSpPr>
        <p:spPr>
          <a:xfrm>
            <a:off x="2804406" y="4341065"/>
            <a:ext cx="1002008" cy="586355"/>
          </a:xfrm>
          <a:prstGeom prst="rect">
            <a:avLst/>
          </a:prstGeom>
        </p:spPr>
        <p:txBody>
          <a:bodyPr/>
          <a:lstStyle>
            <a:lvl1pPr marL="228600" indent="-228600" algn="l" rtl="0" eaLnBrk="1" fontAlgn="base" hangingPunct="1">
              <a:lnSpc>
                <a:spcPct val="95000"/>
              </a:lnSpc>
              <a:spcBef>
                <a:spcPts val="1000"/>
              </a:spcBef>
              <a:spcAft>
                <a:spcPct val="0"/>
              </a:spcAft>
              <a:buClr>
                <a:schemeClr val="tx2"/>
              </a:buClr>
              <a:buSzPct val="85000"/>
              <a:buFont typeface="Arial" panose="020B0604020202020204" pitchFamily="34" charset="0"/>
              <a:buChar char="•"/>
              <a:defRPr lang="en-US" sz="2800" dirty="0" smtClean="0">
                <a:solidFill>
                  <a:schemeClr val="tx1"/>
                </a:solidFill>
                <a:latin typeface="Arial" panose="020B0604020202020204" pitchFamily="34" charset="0"/>
                <a:ea typeface="+mn-ea"/>
                <a:cs typeface="Arial" pitchFamily="34" charset="0"/>
              </a:defRPr>
            </a:lvl1pPr>
            <a:lvl2pPr marL="576072" indent="-228600" algn="l" rtl="0" eaLnBrk="1" fontAlgn="base" hangingPunct="1">
              <a:lnSpc>
                <a:spcPct val="95000"/>
              </a:lnSpc>
              <a:spcBef>
                <a:spcPts val="800"/>
              </a:spcBef>
              <a:spcAft>
                <a:spcPct val="0"/>
              </a:spcAft>
              <a:buClr>
                <a:schemeClr val="tx2"/>
              </a:buClr>
              <a:buSzPct val="100000"/>
              <a:buFont typeface="Arial" panose="020B0604020202020204" pitchFamily="34" charset="0"/>
              <a:buChar char="•"/>
              <a:defRPr lang="en-US" sz="2400" dirty="0" smtClean="0">
                <a:solidFill>
                  <a:schemeClr val="tx1"/>
                </a:solidFill>
                <a:latin typeface="Arial" panose="020B0604020202020204" pitchFamily="34" charset="0"/>
              </a:defRPr>
            </a:lvl2pPr>
            <a:lvl3pPr marL="886968" indent="-228600" algn="l" rtl="0" eaLnBrk="1" fontAlgn="base" hangingPunct="1">
              <a:lnSpc>
                <a:spcPct val="95000"/>
              </a:lnSpc>
              <a:spcBef>
                <a:spcPts val="800"/>
              </a:spcBef>
              <a:spcAft>
                <a:spcPct val="0"/>
              </a:spcAft>
              <a:buClr>
                <a:schemeClr val="tx2"/>
              </a:buClr>
              <a:buSzPct val="100000"/>
              <a:buFont typeface="Arial" panose="020B0604020202020204" pitchFamily="34" charset="0"/>
              <a:buChar char="•"/>
              <a:defRPr lang="en-US" sz="2000" dirty="0" smtClean="0">
                <a:solidFill>
                  <a:schemeClr val="tx1"/>
                </a:solidFill>
                <a:latin typeface="Arial" panose="020B0604020202020204" pitchFamily="34" charset="0"/>
              </a:defRPr>
            </a:lvl3pPr>
            <a:lvl4pPr marL="1170432" indent="-228600" algn="l" rtl="0" eaLnBrk="1" fontAlgn="base" hangingPunct="1">
              <a:lnSpc>
                <a:spcPct val="90000"/>
              </a:lnSpc>
              <a:spcBef>
                <a:spcPts val="800"/>
              </a:spcBef>
              <a:spcAft>
                <a:spcPct val="0"/>
              </a:spcAft>
              <a:buClr>
                <a:schemeClr val="accent2"/>
              </a:buClr>
              <a:buSzPct val="100000"/>
              <a:buFont typeface="Arial" panose="020B0604020202020204" pitchFamily="34" charset="0"/>
              <a:buChar char="̶"/>
              <a:defRPr lang="en-US" sz="1800" dirty="0" smtClean="0">
                <a:solidFill>
                  <a:schemeClr val="tx1"/>
                </a:solidFill>
                <a:latin typeface="+mn-lt"/>
              </a:defRPr>
            </a:lvl4pPr>
            <a:lvl5pPr marL="1463040" indent="-228600" algn="l" rtl="0" eaLnBrk="1" fontAlgn="base" hangingPunct="1">
              <a:lnSpc>
                <a:spcPct val="90000"/>
              </a:lnSpc>
              <a:spcBef>
                <a:spcPts val="800"/>
              </a:spcBef>
              <a:spcAft>
                <a:spcPct val="0"/>
              </a:spcAft>
              <a:buClr>
                <a:schemeClr val="accent2"/>
              </a:buClr>
              <a:buFont typeface="Arial" panose="020B0604020202020204" pitchFamily="34" charset="0"/>
              <a:buChar char="̶"/>
              <a:defRPr lang="en-US" sz="1600" baseline="0" dirty="0" smtClean="0">
                <a:solidFill>
                  <a:schemeClr val="tx1"/>
                </a:solidFill>
                <a:latin typeface="+mn-lt"/>
              </a:defRPr>
            </a:lvl5pPr>
            <a:lvl6pPr marL="3352213" indent="-304747" algn="l" rtl="0" eaLnBrk="1" fontAlgn="base" hangingPunct="1">
              <a:spcBef>
                <a:spcPct val="20000"/>
              </a:spcBef>
              <a:spcAft>
                <a:spcPct val="0"/>
              </a:spcAft>
              <a:buClr>
                <a:schemeClr val="accent2"/>
              </a:buClr>
              <a:buChar char="»"/>
              <a:defRPr sz="2100">
                <a:solidFill>
                  <a:schemeClr val="tx1"/>
                </a:solidFill>
                <a:latin typeface="+mn-lt"/>
              </a:defRPr>
            </a:lvl6pPr>
            <a:lvl7pPr marL="3961707" indent="-304747" algn="l" rtl="0" eaLnBrk="1" fontAlgn="base" hangingPunct="1">
              <a:spcBef>
                <a:spcPct val="20000"/>
              </a:spcBef>
              <a:spcAft>
                <a:spcPct val="0"/>
              </a:spcAft>
              <a:buClr>
                <a:schemeClr val="accent2"/>
              </a:buClr>
              <a:buChar char="»"/>
              <a:defRPr sz="2100">
                <a:solidFill>
                  <a:schemeClr val="tx1"/>
                </a:solidFill>
                <a:latin typeface="+mn-lt"/>
              </a:defRPr>
            </a:lvl7pPr>
            <a:lvl8pPr marL="4571200" indent="-304747" algn="l" rtl="0" eaLnBrk="1" fontAlgn="base" hangingPunct="1">
              <a:spcBef>
                <a:spcPct val="20000"/>
              </a:spcBef>
              <a:spcAft>
                <a:spcPct val="0"/>
              </a:spcAft>
              <a:buClr>
                <a:schemeClr val="accent2"/>
              </a:buClr>
              <a:buChar char="»"/>
              <a:defRPr sz="2100">
                <a:solidFill>
                  <a:schemeClr val="tx1"/>
                </a:solidFill>
                <a:latin typeface="+mn-lt"/>
              </a:defRPr>
            </a:lvl8pPr>
            <a:lvl9pPr marL="5180693" indent="-304747" algn="l" rtl="0" eaLnBrk="1" fontAlgn="base" hangingPunct="1">
              <a:spcBef>
                <a:spcPct val="20000"/>
              </a:spcBef>
              <a:spcAft>
                <a:spcPct val="0"/>
              </a:spcAft>
              <a:buClr>
                <a:schemeClr val="accent2"/>
              </a:buClr>
              <a:buChar char="»"/>
              <a:defRPr sz="2100">
                <a:solidFill>
                  <a:schemeClr val="tx1"/>
                </a:solidFill>
                <a:latin typeface="+mn-lt"/>
              </a:defRPr>
            </a:lvl9pPr>
          </a:lstStyle>
          <a:p>
            <a:pPr marL="0" indent="0" algn="ctr">
              <a:buNone/>
            </a:pPr>
            <a:r>
              <a:rPr lang="en-GB" sz="1000" kern="0" dirty="0"/>
              <a:t>Credentials, API keys, PCI, CI/CD</a:t>
            </a:r>
          </a:p>
        </p:txBody>
      </p:sp>
      <p:pic>
        <p:nvPicPr>
          <p:cNvPr id="74" name="Picture 73"/>
          <p:cNvPicPr>
            <a:picLocks noChangeAspect="1"/>
          </p:cNvPicPr>
          <p:nvPr/>
        </p:nvPicPr>
        <p:blipFill rotWithShape="1">
          <a:blip r:embed="rId2" cstate="print">
            <a:extLst>
              <a:ext uri="{28A0092B-C50C-407E-A947-70E740481C1C}">
                <a14:useLocalDpi xmlns:a14="http://schemas.microsoft.com/office/drawing/2010/main" val="0"/>
              </a:ext>
            </a:extLst>
          </a:blip>
          <a:srcRect b="27761"/>
          <a:stretch/>
        </p:blipFill>
        <p:spPr>
          <a:xfrm>
            <a:off x="2439910" y="5754215"/>
            <a:ext cx="778261" cy="496065"/>
          </a:xfrm>
          <a:prstGeom prst="rect">
            <a:avLst/>
          </a:prstGeom>
        </p:spPr>
      </p:pic>
      <p:sp>
        <p:nvSpPr>
          <p:cNvPr id="80" name="Content Placeholder 3"/>
          <p:cNvSpPr txBox="1">
            <a:spLocks/>
          </p:cNvSpPr>
          <p:nvPr/>
        </p:nvSpPr>
        <p:spPr>
          <a:xfrm>
            <a:off x="2494331" y="6189722"/>
            <a:ext cx="682433" cy="204111"/>
          </a:xfrm>
          <a:prstGeom prst="rect">
            <a:avLst/>
          </a:prstGeom>
        </p:spPr>
        <p:txBody>
          <a:bodyPr/>
          <a:lstStyle>
            <a:lvl1pPr marL="228600" indent="-228600" algn="l" rtl="0" eaLnBrk="1" fontAlgn="base" hangingPunct="1">
              <a:lnSpc>
                <a:spcPct val="95000"/>
              </a:lnSpc>
              <a:spcBef>
                <a:spcPts val="1000"/>
              </a:spcBef>
              <a:spcAft>
                <a:spcPct val="0"/>
              </a:spcAft>
              <a:buClr>
                <a:schemeClr val="tx2"/>
              </a:buClr>
              <a:buSzPct val="85000"/>
              <a:buFont typeface="Arial" panose="020B0604020202020204" pitchFamily="34" charset="0"/>
              <a:buChar char="•"/>
              <a:defRPr lang="en-US" sz="2800" dirty="0" smtClean="0">
                <a:solidFill>
                  <a:schemeClr val="tx1"/>
                </a:solidFill>
                <a:latin typeface="Arial" panose="020B0604020202020204" pitchFamily="34" charset="0"/>
                <a:ea typeface="+mn-ea"/>
                <a:cs typeface="Arial" pitchFamily="34" charset="0"/>
              </a:defRPr>
            </a:lvl1pPr>
            <a:lvl2pPr marL="576072" indent="-228600" algn="l" rtl="0" eaLnBrk="1" fontAlgn="base" hangingPunct="1">
              <a:lnSpc>
                <a:spcPct val="95000"/>
              </a:lnSpc>
              <a:spcBef>
                <a:spcPts val="800"/>
              </a:spcBef>
              <a:spcAft>
                <a:spcPct val="0"/>
              </a:spcAft>
              <a:buClr>
                <a:schemeClr val="tx2"/>
              </a:buClr>
              <a:buSzPct val="100000"/>
              <a:buFont typeface="Arial" panose="020B0604020202020204" pitchFamily="34" charset="0"/>
              <a:buChar char="•"/>
              <a:defRPr lang="en-US" sz="2400" dirty="0" smtClean="0">
                <a:solidFill>
                  <a:schemeClr val="tx1"/>
                </a:solidFill>
                <a:latin typeface="Arial" panose="020B0604020202020204" pitchFamily="34" charset="0"/>
              </a:defRPr>
            </a:lvl2pPr>
            <a:lvl3pPr marL="886968" indent="-228600" algn="l" rtl="0" eaLnBrk="1" fontAlgn="base" hangingPunct="1">
              <a:lnSpc>
                <a:spcPct val="95000"/>
              </a:lnSpc>
              <a:spcBef>
                <a:spcPts val="800"/>
              </a:spcBef>
              <a:spcAft>
                <a:spcPct val="0"/>
              </a:spcAft>
              <a:buClr>
                <a:schemeClr val="tx2"/>
              </a:buClr>
              <a:buSzPct val="100000"/>
              <a:buFont typeface="Arial" panose="020B0604020202020204" pitchFamily="34" charset="0"/>
              <a:buChar char="•"/>
              <a:defRPr lang="en-US" sz="2000" dirty="0" smtClean="0">
                <a:solidFill>
                  <a:schemeClr val="tx1"/>
                </a:solidFill>
                <a:latin typeface="Arial" panose="020B0604020202020204" pitchFamily="34" charset="0"/>
              </a:defRPr>
            </a:lvl3pPr>
            <a:lvl4pPr marL="1170432" indent="-228600" algn="l" rtl="0" eaLnBrk="1" fontAlgn="base" hangingPunct="1">
              <a:lnSpc>
                <a:spcPct val="90000"/>
              </a:lnSpc>
              <a:spcBef>
                <a:spcPts val="800"/>
              </a:spcBef>
              <a:spcAft>
                <a:spcPct val="0"/>
              </a:spcAft>
              <a:buClr>
                <a:schemeClr val="accent2"/>
              </a:buClr>
              <a:buSzPct val="100000"/>
              <a:buFont typeface="Arial" panose="020B0604020202020204" pitchFamily="34" charset="0"/>
              <a:buChar char="̶"/>
              <a:defRPr lang="en-US" sz="1800" dirty="0" smtClean="0">
                <a:solidFill>
                  <a:schemeClr val="tx1"/>
                </a:solidFill>
                <a:latin typeface="+mn-lt"/>
              </a:defRPr>
            </a:lvl4pPr>
            <a:lvl5pPr marL="1463040" indent="-228600" algn="l" rtl="0" eaLnBrk="1" fontAlgn="base" hangingPunct="1">
              <a:lnSpc>
                <a:spcPct val="90000"/>
              </a:lnSpc>
              <a:spcBef>
                <a:spcPts val="800"/>
              </a:spcBef>
              <a:spcAft>
                <a:spcPct val="0"/>
              </a:spcAft>
              <a:buClr>
                <a:schemeClr val="accent2"/>
              </a:buClr>
              <a:buFont typeface="Arial" panose="020B0604020202020204" pitchFamily="34" charset="0"/>
              <a:buChar char="̶"/>
              <a:defRPr lang="en-US" sz="1600" baseline="0" dirty="0" smtClean="0">
                <a:solidFill>
                  <a:schemeClr val="tx1"/>
                </a:solidFill>
                <a:latin typeface="+mn-lt"/>
              </a:defRPr>
            </a:lvl5pPr>
            <a:lvl6pPr marL="3352213" indent="-304747" algn="l" rtl="0" eaLnBrk="1" fontAlgn="base" hangingPunct="1">
              <a:spcBef>
                <a:spcPct val="20000"/>
              </a:spcBef>
              <a:spcAft>
                <a:spcPct val="0"/>
              </a:spcAft>
              <a:buClr>
                <a:schemeClr val="accent2"/>
              </a:buClr>
              <a:buChar char="»"/>
              <a:defRPr sz="2100">
                <a:solidFill>
                  <a:schemeClr val="tx1"/>
                </a:solidFill>
                <a:latin typeface="+mn-lt"/>
              </a:defRPr>
            </a:lvl6pPr>
            <a:lvl7pPr marL="3961707" indent="-304747" algn="l" rtl="0" eaLnBrk="1" fontAlgn="base" hangingPunct="1">
              <a:spcBef>
                <a:spcPct val="20000"/>
              </a:spcBef>
              <a:spcAft>
                <a:spcPct val="0"/>
              </a:spcAft>
              <a:buClr>
                <a:schemeClr val="accent2"/>
              </a:buClr>
              <a:buChar char="»"/>
              <a:defRPr sz="2100">
                <a:solidFill>
                  <a:schemeClr val="tx1"/>
                </a:solidFill>
                <a:latin typeface="+mn-lt"/>
              </a:defRPr>
            </a:lvl7pPr>
            <a:lvl8pPr marL="4571200" indent="-304747" algn="l" rtl="0" eaLnBrk="1" fontAlgn="base" hangingPunct="1">
              <a:spcBef>
                <a:spcPct val="20000"/>
              </a:spcBef>
              <a:spcAft>
                <a:spcPct val="0"/>
              </a:spcAft>
              <a:buClr>
                <a:schemeClr val="accent2"/>
              </a:buClr>
              <a:buChar char="»"/>
              <a:defRPr sz="2100">
                <a:solidFill>
                  <a:schemeClr val="tx1"/>
                </a:solidFill>
                <a:latin typeface="+mn-lt"/>
              </a:defRPr>
            </a:lvl8pPr>
            <a:lvl9pPr marL="5180693" indent="-304747" algn="l" rtl="0" eaLnBrk="1" fontAlgn="base" hangingPunct="1">
              <a:spcBef>
                <a:spcPct val="20000"/>
              </a:spcBef>
              <a:spcAft>
                <a:spcPct val="0"/>
              </a:spcAft>
              <a:buClr>
                <a:schemeClr val="accent2"/>
              </a:buClr>
              <a:buChar char="»"/>
              <a:defRPr sz="2100">
                <a:solidFill>
                  <a:schemeClr val="tx1"/>
                </a:solidFill>
                <a:latin typeface="+mn-lt"/>
              </a:defRPr>
            </a:lvl9pPr>
          </a:lstStyle>
          <a:p>
            <a:pPr marL="0" indent="0" algn="ctr">
              <a:buNone/>
            </a:pPr>
            <a:r>
              <a:rPr lang="en-US" sz="1000" kern="0" dirty="0">
                <a:latin typeface="Agency FB" panose="020B0503020202020204" pitchFamily="34" charset="0"/>
              </a:rPr>
              <a:t>Spectral</a:t>
            </a:r>
            <a:endParaRPr lang="en-US" sz="1000" kern="0" dirty="0">
              <a:solidFill>
                <a:srgbClr val="D51067"/>
              </a:solidFill>
              <a:latin typeface="Agency FB" panose="020B0503020202020204" pitchFamily="34" charset="0"/>
            </a:endParaRPr>
          </a:p>
        </p:txBody>
      </p:sp>
      <p:sp>
        <p:nvSpPr>
          <p:cNvPr id="81" name="Content Placeholder 3"/>
          <p:cNvSpPr txBox="1">
            <a:spLocks/>
          </p:cNvSpPr>
          <p:nvPr/>
        </p:nvSpPr>
        <p:spPr>
          <a:xfrm>
            <a:off x="8592114" y="1254495"/>
            <a:ext cx="805680" cy="385261"/>
          </a:xfrm>
          <a:prstGeom prst="rect">
            <a:avLst/>
          </a:prstGeom>
        </p:spPr>
        <p:txBody>
          <a:bodyPr/>
          <a:lstStyle>
            <a:lvl1pPr marL="228600" indent="-228600" algn="l" rtl="0" eaLnBrk="1" fontAlgn="base" hangingPunct="1">
              <a:lnSpc>
                <a:spcPct val="95000"/>
              </a:lnSpc>
              <a:spcBef>
                <a:spcPts val="1000"/>
              </a:spcBef>
              <a:spcAft>
                <a:spcPct val="0"/>
              </a:spcAft>
              <a:buClr>
                <a:schemeClr val="tx2"/>
              </a:buClr>
              <a:buSzPct val="85000"/>
              <a:buFont typeface="Arial" panose="020B0604020202020204" pitchFamily="34" charset="0"/>
              <a:buChar char="•"/>
              <a:defRPr lang="en-US" sz="2800" dirty="0" smtClean="0">
                <a:solidFill>
                  <a:schemeClr val="tx1"/>
                </a:solidFill>
                <a:latin typeface="Arial" panose="020B0604020202020204" pitchFamily="34" charset="0"/>
                <a:ea typeface="+mn-ea"/>
                <a:cs typeface="Arial" pitchFamily="34" charset="0"/>
              </a:defRPr>
            </a:lvl1pPr>
            <a:lvl2pPr marL="576072" indent="-228600" algn="l" rtl="0" eaLnBrk="1" fontAlgn="base" hangingPunct="1">
              <a:lnSpc>
                <a:spcPct val="95000"/>
              </a:lnSpc>
              <a:spcBef>
                <a:spcPts val="800"/>
              </a:spcBef>
              <a:spcAft>
                <a:spcPct val="0"/>
              </a:spcAft>
              <a:buClr>
                <a:schemeClr val="tx2"/>
              </a:buClr>
              <a:buSzPct val="100000"/>
              <a:buFont typeface="Arial" panose="020B0604020202020204" pitchFamily="34" charset="0"/>
              <a:buChar char="•"/>
              <a:defRPr lang="en-US" sz="2400" dirty="0" smtClean="0">
                <a:solidFill>
                  <a:schemeClr val="tx1"/>
                </a:solidFill>
                <a:latin typeface="Arial" panose="020B0604020202020204" pitchFamily="34" charset="0"/>
              </a:defRPr>
            </a:lvl2pPr>
            <a:lvl3pPr marL="886968" indent="-228600" algn="l" rtl="0" eaLnBrk="1" fontAlgn="base" hangingPunct="1">
              <a:lnSpc>
                <a:spcPct val="95000"/>
              </a:lnSpc>
              <a:spcBef>
                <a:spcPts val="800"/>
              </a:spcBef>
              <a:spcAft>
                <a:spcPct val="0"/>
              </a:spcAft>
              <a:buClr>
                <a:schemeClr val="tx2"/>
              </a:buClr>
              <a:buSzPct val="100000"/>
              <a:buFont typeface="Arial" panose="020B0604020202020204" pitchFamily="34" charset="0"/>
              <a:buChar char="•"/>
              <a:defRPr lang="en-US" sz="2000" dirty="0" smtClean="0">
                <a:solidFill>
                  <a:schemeClr val="tx1"/>
                </a:solidFill>
                <a:latin typeface="Arial" panose="020B0604020202020204" pitchFamily="34" charset="0"/>
              </a:defRPr>
            </a:lvl3pPr>
            <a:lvl4pPr marL="1170432" indent="-228600" algn="l" rtl="0" eaLnBrk="1" fontAlgn="base" hangingPunct="1">
              <a:lnSpc>
                <a:spcPct val="90000"/>
              </a:lnSpc>
              <a:spcBef>
                <a:spcPts val="800"/>
              </a:spcBef>
              <a:spcAft>
                <a:spcPct val="0"/>
              </a:spcAft>
              <a:buClr>
                <a:schemeClr val="accent2"/>
              </a:buClr>
              <a:buSzPct val="100000"/>
              <a:buFont typeface="Arial" panose="020B0604020202020204" pitchFamily="34" charset="0"/>
              <a:buChar char="̶"/>
              <a:defRPr lang="en-US" sz="1800" dirty="0" smtClean="0">
                <a:solidFill>
                  <a:schemeClr val="tx1"/>
                </a:solidFill>
                <a:latin typeface="+mn-lt"/>
              </a:defRPr>
            </a:lvl4pPr>
            <a:lvl5pPr marL="1463040" indent="-228600" algn="l" rtl="0" eaLnBrk="1" fontAlgn="base" hangingPunct="1">
              <a:lnSpc>
                <a:spcPct val="90000"/>
              </a:lnSpc>
              <a:spcBef>
                <a:spcPts val="800"/>
              </a:spcBef>
              <a:spcAft>
                <a:spcPct val="0"/>
              </a:spcAft>
              <a:buClr>
                <a:schemeClr val="accent2"/>
              </a:buClr>
              <a:buFont typeface="Arial" panose="020B0604020202020204" pitchFamily="34" charset="0"/>
              <a:buChar char="̶"/>
              <a:defRPr lang="en-US" sz="1600" baseline="0" dirty="0" smtClean="0">
                <a:solidFill>
                  <a:schemeClr val="tx1"/>
                </a:solidFill>
                <a:latin typeface="+mn-lt"/>
              </a:defRPr>
            </a:lvl5pPr>
            <a:lvl6pPr marL="3352213" indent="-304747" algn="l" rtl="0" eaLnBrk="1" fontAlgn="base" hangingPunct="1">
              <a:spcBef>
                <a:spcPct val="20000"/>
              </a:spcBef>
              <a:spcAft>
                <a:spcPct val="0"/>
              </a:spcAft>
              <a:buClr>
                <a:schemeClr val="accent2"/>
              </a:buClr>
              <a:buChar char="»"/>
              <a:defRPr sz="2100">
                <a:solidFill>
                  <a:schemeClr val="tx1"/>
                </a:solidFill>
                <a:latin typeface="+mn-lt"/>
              </a:defRPr>
            </a:lvl6pPr>
            <a:lvl7pPr marL="3961707" indent="-304747" algn="l" rtl="0" eaLnBrk="1" fontAlgn="base" hangingPunct="1">
              <a:spcBef>
                <a:spcPct val="20000"/>
              </a:spcBef>
              <a:spcAft>
                <a:spcPct val="0"/>
              </a:spcAft>
              <a:buClr>
                <a:schemeClr val="accent2"/>
              </a:buClr>
              <a:buChar char="»"/>
              <a:defRPr sz="2100">
                <a:solidFill>
                  <a:schemeClr val="tx1"/>
                </a:solidFill>
                <a:latin typeface="+mn-lt"/>
              </a:defRPr>
            </a:lvl7pPr>
            <a:lvl8pPr marL="4571200" indent="-304747" algn="l" rtl="0" eaLnBrk="1" fontAlgn="base" hangingPunct="1">
              <a:spcBef>
                <a:spcPct val="20000"/>
              </a:spcBef>
              <a:spcAft>
                <a:spcPct val="0"/>
              </a:spcAft>
              <a:buClr>
                <a:schemeClr val="accent2"/>
              </a:buClr>
              <a:buChar char="»"/>
              <a:defRPr sz="2100">
                <a:solidFill>
                  <a:schemeClr val="tx1"/>
                </a:solidFill>
                <a:latin typeface="+mn-lt"/>
              </a:defRPr>
            </a:lvl8pPr>
            <a:lvl9pPr marL="5180693" indent="-304747" algn="l" rtl="0" eaLnBrk="1" fontAlgn="base" hangingPunct="1">
              <a:spcBef>
                <a:spcPct val="20000"/>
              </a:spcBef>
              <a:spcAft>
                <a:spcPct val="0"/>
              </a:spcAft>
              <a:buClr>
                <a:schemeClr val="accent2"/>
              </a:buClr>
              <a:buChar char="»"/>
              <a:defRPr sz="2100">
                <a:solidFill>
                  <a:schemeClr val="tx1"/>
                </a:solidFill>
                <a:latin typeface="+mn-lt"/>
              </a:defRPr>
            </a:lvl9pPr>
          </a:lstStyle>
          <a:p>
            <a:pPr marL="0" indent="0" algn="ctr">
              <a:buNone/>
            </a:pPr>
            <a:r>
              <a:rPr lang="en-US" sz="1000" kern="0" dirty="0">
                <a:latin typeface="Agency FB" panose="020B0503020202020204" pitchFamily="34" charset="0"/>
              </a:rPr>
              <a:t>Posture Management</a:t>
            </a:r>
            <a:endParaRPr lang="en-US" sz="1000" kern="0" dirty="0">
              <a:solidFill>
                <a:srgbClr val="D51067"/>
              </a:solidFill>
              <a:latin typeface="Agency FB" panose="020B0503020202020204" pitchFamily="34" charset="0"/>
            </a:endParaRPr>
          </a:p>
        </p:txBody>
      </p:sp>
      <p:pic>
        <p:nvPicPr>
          <p:cNvPr id="82" name="Picture 81"/>
          <p:cNvPicPr>
            <a:picLocks noChangeAspect="1"/>
          </p:cNvPicPr>
          <p:nvPr/>
        </p:nvPicPr>
        <p:blipFill rotWithShape="1">
          <a:blip r:embed="rId2" cstate="print">
            <a:extLst>
              <a:ext uri="{28A0092B-C50C-407E-A947-70E740481C1C}">
                <a14:useLocalDpi xmlns:a14="http://schemas.microsoft.com/office/drawing/2010/main" val="0"/>
              </a:ext>
            </a:extLst>
          </a:blip>
          <a:srcRect b="27761"/>
          <a:stretch/>
        </p:blipFill>
        <p:spPr>
          <a:xfrm>
            <a:off x="9678953" y="819221"/>
            <a:ext cx="778261" cy="496065"/>
          </a:xfrm>
          <a:prstGeom prst="rect">
            <a:avLst/>
          </a:prstGeom>
        </p:spPr>
      </p:pic>
      <p:sp>
        <p:nvSpPr>
          <p:cNvPr id="83" name="Content Placeholder 3"/>
          <p:cNvSpPr txBox="1">
            <a:spLocks/>
          </p:cNvSpPr>
          <p:nvPr/>
        </p:nvSpPr>
        <p:spPr>
          <a:xfrm>
            <a:off x="9674329" y="1267189"/>
            <a:ext cx="805680" cy="385261"/>
          </a:xfrm>
          <a:prstGeom prst="rect">
            <a:avLst/>
          </a:prstGeom>
        </p:spPr>
        <p:txBody>
          <a:bodyPr/>
          <a:lstStyle>
            <a:lvl1pPr marL="228600" indent="-228600" algn="l" rtl="0" eaLnBrk="1" fontAlgn="base" hangingPunct="1">
              <a:lnSpc>
                <a:spcPct val="95000"/>
              </a:lnSpc>
              <a:spcBef>
                <a:spcPts val="1000"/>
              </a:spcBef>
              <a:spcAft>
                <a:spcPct val="0"/>
              </a:spcAft>
              <a:buClr>
                <a:schemeClr val="tx2"/>
              </a:buClr>
              <a:buSzPct val="85000"/>
              <a:buFont typeface="Arial" panose="020B0604020202020204" pitchFamily="34" charset="0"/>
              <a:buChar char="•"/>
              <a:defRPr lang="en-US" sz="2800" dirty="0" smtClean="0">
                <a:solidFill>
                  <a:schemeClr val="tx1"/>
                </a:solidFill>
                <a:latin typeface="Arial" panose="020B0604020202020204" pitchFamily="34" charset="0"/>
                <a:ea typeface="+mn-ea"/>
                <a:cs typeface="Arial" pitchFamily="34" charset="0"/>
              </a:defRPr>
            </a:lvl1pPr>
            <a:lvl2pPr marL="576072" indent="-228600" algn="l" rtl="0" eaLnBrk="1" fontAlgn="base" hangingPunct="1">
              <a:lnSpc>
                <a:spcPct val="95000"/>
              </a:lnSpc>
              <a:spcBef>
                <a:spcPts val="800"/>
              </a:spcBef>
              <a:spcAft>
                <a:spcPct val="0"/>
              </a:spcAft>
              <a:buClr>
                <a:schemeClr val="tx2"/>
              </a:buClr>
              <a:buSzPct val="100000"/>
              <a:buFont typeface="Arial" panose="020B0604020202020204" pitchFamily="34" charset="0"/>
              <a:buChar char="•"/>
              <a:defRPr lang="en-US" sz="2400" dirty="0" smtClean="0">
                <a:solidFill>
                  <a:schemeClr val="tx1"/>
                </a:solidFill>
                <a:latin typeface="Arial" panose="020B0604020202020204" pitchFamily="34" charset="0"/>
              </a:defRPr>
            </a:lvl2pPr>
            <a:lvl3pPr marL="886968" indent="-228600" algn="l" rtl="0" eaLnBrk="1" fontAlgn="base" hangingPunct="1">
              <a:lnSpc>
                <a:spcPct val="95000"/>
              </a:lnSpc>
              <a:spcBef>
                <a:spcPts val="800"/>
              </a:spcBef>
              <a:spcAft>
                <a:spcPct val="0"/>
              </a:spcAft>
              <a:buClr>
                <a:schemeClr val="tx2"/>
              </a:buClr>
              <a:buSzPct val="100000"/>
              <a:buFont typeface="Arial" panose="020B0604020202020204" pitchFamily="34" charset="0"/>
              <a:buChar char="•"/>
              <a:defRPr lang="en-US" sz="2000" dirty="0" smtClean="0">
                <a:solidFill>
                  <a:schemeClr val="tx1"/>
                </a:solidFill>
                <a:latin typeface="Arial" panose="020B0604020202020204" pitchFamily="34" charset="0"/>
              </a:defRPr>
            </a:lvl3pPr>
            <a:lvl4pPr marL="1170432" indent="-228600" algn="l" rtl="0" eaLnBrk="1" fontAlgn="base" hangingPunct="1">
              <a:lnSpc>
                <a:spcPct val="90000"/>
              </a:lnSpc>
              <a:spcBef>
                <a:spcPts val="800"/>
              </a:spcBef>
              <a:spcAft>
                <a:spcPct val="0"/>
              </a:spcAft>
              <a:buClr>
                <a:schemeClr val="accent2"/>
              </a:buClr>
              <a:buSzPct val="100000"/>
              <a:buFont typeface="Arial" panose="020B0604020202020204" pitchFamily="34" charset="0"/>
              <a:buChar char="̶"/>
              <a:defRPr lang="en-US" sz="1800" dirty="0" smtClean="0">
                <a:solidFill>
                  <a:schemeClr val="tx1"/>
                </a:solidFill>
                <a:latin typeface="+mn-lt"/>
              </a:defRPr>
            </a:lvl4pPr>
            <a:lvl5pPr marL="1463040" indent="-228600" algn="l" rtl="0" eaLnBrk="1" fontAlgn="base" hangingPunct="1">
              <a:lnSpc>
                <a:spcPct val="90000"/>
              </a:lnSpc>
              <a:spcBef>
                <a:spcPts val="800"/>
              </a:spcBef>
              <a:spcAft>
                <a:spcPct val="0"/>
              </a:spcAft>
              <a:buClr>
                <a:schemeClr val="accent2"/>
              </a:buClr>
              <a:buFont typeface="Arial" panose="020B0604020202020204" pitchFamily="34" charset="0"/>
              <a:buChar char="̶"/>
              <a:defRPr lang="en-US" sz="1600" baseline="0" dirty="0" smtClean="0">
                <a:solidFill>
                  <a:schemeClr val="tx1"/>
                </a:solidFill>
                <a:latin typeface="+mn-lt"/>
              </a:defRPr>
            </a:lvl5pPr>
            <a:lvl6pPr marL="3352213" indent="-304747" algn="l" rtl="0" eaLnBrk="1" fontAlgn="base" hangingPunct="1">
              <a:spcBef>
                <a:spcPct val="20000"/>
              </a:spcBef>
              <a:spcAft>
                <a:spcPct val="0"/>
              </a:spcAft>
              <a:buClr>
                <a:schemeClr val="accent2"/>
              </a:buClr>
              <a:buChar char="»"/>
              <a:defRPr sz="2100">
                <a:solidFill>
                  <a:schemeClr val="tx1"/>
                </a:solidFill>
                <a:latin typeface="+mn-lt"/>
              </a:defRPr>
            </a:lvl6pPr>
            <a:lvl7pPr marL="3961707" indent="-304747" algn="l" rtl="0" eaLnBrk="1" fontAlgn="base" hangingPunct="1">
              <a:spcBef>
                <a:spcPct val="20000"/>
              </a:spcBef>
              <a:spcAft>
                <a:spcPct val="0"/>
              </a:spcAft>
              <a:buClr>
                <a:schemeClr val="accent2"/>
              </a:buClr>
              <a:buChar char="»"/>
              <a:defRPr sz="2100">
                <a:solidFill>
                  <a:schemeClr val="tx1"/>
                </a:solidFill>
                <a:latin typeface="+mn-lt"/>
              </a:defRPr>
            </a:lvl7pPr>
            <a:lvl8pPr marL="4571200" indent="-304747" algn="l" rtl="0" eaLnBrk="1" fontAlgn="base" hangingPunct="1">
              <a:spcBef>
                <a:spcPct val="20000"/>
              </a:spcBef>
              <a:spcAft>
                <a:spcPct val="0"/>
              </a:spcAft>
              <a:buClr>
                <a:schemeClr val="accent2"/>
              </a:buClr>
              <a:buChar char="»"/>
              <a:defRPr sz="2100">
                <a:solidFill>
                  <a:schemeClr val="tx1"/>
                </a:solidFill>
                <a:latin typeface="+mn-lt"/>
              </a:defRPr>
            </a:lvl8pPr>
            <a:lvl9pPr marL="5180693" indent="-304747" algn="l" rtl="0" eaLnBrk="1" fontAlgn="base" hangingPunct="1">
              <a:spcBef>
                <a:spcPct val="20000"/>
              </a:spcBef>
              <a:spcAft>
                <a:spcPct val="0"/>
              </a:spcAft>
              <a:buClr>
                <a:schemeClr val="accent2"/>
              </a:buClr>
              <a:buChar char="»"/>
              <a:defRPr sz="2100">
                <a:solidFill>
                  <a:schemeClr val="tx1"/>
                </a:solidFill>
                <a:latin typeface="+mn-lt"/>
              </a:defRPr>
            </a:lvl9pPr>
          </a:lstStyle>
          <a:p>
            <a:pPr marL="0" indent="0" algn="ctr">
              <a:buNone/>
            </a:pPr>
            <a:r>
              <a:rPr lang="en-US" sz="1000" kern="0" dirty="0">
                <a:latin typeface="Agency FB" panose="020B0503020202020204" pitchFamily="34" charset="0"/>
              </a:rPr>
              <a:t>Network Security</a:t>
            </a:r>
            <a:endParaRPr lang="en-US" sz="1000" kern="0" dirty="0">
              <a:solidFill>
                <a:srgbClr val="D51067"/>
              </a:solidFill>
              <a:latin typeface="Agency FB" panose="020B0503020202020204" pitchFamily="34" charset="0"/>
            </a:endParaRPr>
          </a:p>
        </p:txBody>
      </p:sp>
      <p:sp>
        <p:nvSpPr>
          <p:cNvPr id="84" name="Content Placeholder 3"/>
          <p:cNvSpPr txBox="1">
            <a:spLocks/>
          </p:cNvSpPr>
          <p:nvPr/>
        </p:nvSpPr>
        <p:spPr>
          <a:xfrm>
            <a:off x="9622954" y="2600836"/>
            <a:ext cx="1038330" cy="443657"/>
          </a:xfrm>
          <a:prstGeom prst="rect">
            <a:avLst/>
          </a:prstGeom>
        </p:spPr>
        <p:txBody>
          <a:bodyPr/>
          <a:lstStyle>
            <a:lvl1pPr marL="228600" indent="-228600" algn="l" rtl="0" eaLnBrk="1" fontAlgn="base" hangingPunct="1">
              <a:lnSpc>
                <a:spcPct val="95000"/>
              </a:lnSpc>
              <a:spcBef>
                <a:spcPts val="1000"/>
              </a:spcBef>
              <a:spcAft>
                <a:spcPct val="0"/>
              </a:spcAft>
              <a:buClr>
                <a:schemeClr val="tx2"/>
              </a:buClr>
              <a:buSzPct val="85000"/>
              <a:buFont typeface="Arial" panose="020B0604020202020204" pitchFamily="34" charset="0"/>
              <a:buChar char="•"/>
              <a:defRPr lang="en-US" sz="2800" dirty="0" smtClean="0">
                <a:solidFill>
                  <a:schemeClr val="tx1"/>
                </a:solidFill>
                <a:latin typeface="Arial" panose="020B0604020202020204" pitchFamily="34" charset="0"/>
                <a:ea typeface="+mn-ea"/>
                <a:cs typeface="Arial" pitchFamily="34" charset="0"/>
              </a:defRPr>
            </a:lvl1pPr>
            <a:lvl2pPr marL="576072" indent="-228600" algn="l" rtl="0" eaLnBrk="1" fontAlgn="base" hangingPunct="1">
              <a:lnSpc>
                <a:spcPct val="95000"/>
              </a:lnSpc>
              <a:spcBef>
                <a:spcPts val="800"/>
              </a:spcBef>
              <a:spcAft>
                <a:spcPct val="0"/>
              </a:spcAft>
              <a:buClr>
                <a:schemeClr val="tx2"/>
              </a:buClr>
              <a:buSzPct val="100000"/>
              <a:buFont typeface="Arial" panose="020B0604020202020204" pitchFamily="34" charset="0"/>
              <a:buChar char="•"/>
              <a:defRPr lang="en-US" sz="2400" dirty="0" smtClean="0">
                <a:solidFill>
                  <a:schemeClr val="tx1"/>
                </a:solidFill>
                <a:latin typeface="Arial" panose="020B0604020202020204" pitchFamily="34" charset="0"/>
              </a:defRPr>
            </a:lvl2pPr>
            <a:lvl3pPr marL="886968" indent="-228600" algn="l" rtl="0" eaLnBrk="1" fontAlgn="base" hangingPunct="1">
              <a:lnSpc>
                <a:spcPct val="95000"/>
              </a:lnSpc>
              <a:spcBef>
                <a:spcPts val="800"/>
              </a:spcBef>
              <a:spcAft>
                <a:spcPct val="0"/>
              </a:spcAft>
              <a:buClr>
                <a:schemeClr val="tx2"/>
              </a:buClr>
              <a:buSzPct val="100000"/>
              <a:buFont typeface="Arial" panose="020B0604020202020204" pitchFamily="34" charset="0"/>
              <a:buChar char="•"/>
              <a:defRPr lang="en-US" sz="2000" dirty="0" smtClean="0">
                <a:solidFill>
                  <a:schemeClr val="tx1"/>
                </a:solidFill>
                <a:latin typeface="Arial" panose="020B0604020202020204" pitchFamily="34" charset="0"/>
              </a:defRPr>
            </a:lvl3pPr>
            <a:lvl4pPr marL="1170432" indent="-228600" algn="l" rtl="0" eaLnBrk="1" fontAlgn="base" hangingPunct="1">
              <a:lnSpc>
                <a:spcPct val="90000"/>
              </a:lnSpc>
              <a:spcBef>
                <a:spcPts val="800"/>
              </a:spcBef>
              <a:spcAft>
                <a:spcPct val="0"/>
              </a:spcAft>
              <a:buClr>
                <a:schemeClr val="accent2"/>
              </a:buClr>
              <a:buSzPct val="100000"/>
              <a:buFont typeface="Arial" panose="020B0604020202020204" pitchFamily="34" charset="0"/>
              <a:buChar char="̶"/>
              <a:defRPr lang="en-US" sz="1800" dirty="0" smtClean="0">
                <a:solidFill>
                  <a:schemeClr val="tx1"/>
                </a:solidFill>
                <a:latin typeface="+mn-lt"/>
              </a:defRPr>
            </a:lvl4pPr>
            <a:lvl5pPr marL="1463040" indent="-228600" algn="l" rtl="0" eaLnBrk="1" fontAlgn="base" hangingPunct="1">
              <a:lnSpc>
                <a:spcPct val="90000"/>
              </a:lnSpc>
              <a:spcBef>
                <a:spcPts val="800"/>
              </a:spcBef>
              <a:spcAft>
                <a:spcPct val="0"/>
              </a:spcAft>
              <a:buClr>
                <a:schemeClr val="accent2"/>
              </a:buClr>
              <a:buFont typeface="Arial" panose="020B0604020202020204" pitchFamily="34" charset="0"/>
              <a:buChar char="̶"/>
              <a:defRPr lang="en-US" sz="1600" baseline="0" dirty="0" smtClean="0">
                <a:solidFill>
                  <a:schemeClr val="tx1"/>
                </a:solidFill>
                <a:latin typeface="+mn-lt"/>
              </a:defRPr>
            </a:lvl5pPr>
            <a:lvl6pPr marL="3352213" indent="-304747" algn="l" rtl="0" eaLnBrk="1" fontAlgn="base" hangingPunct="1">
              <a:spcBef>
                <a:spcPct val="20000"/>
              </a:spcBef>
              <a:spcAft>
                <a:spcPct val="0"/>
              </a:spcAft>
              <a:buClr>
                <a:schemeClr val="accent2"/>
              </a:buClr>
              <a:buChar char="»"/>
              <a:defRPr sz="2100">
                <a:solidFill>
                  <a:schemeClr val="tx1"/>
                </a:solidFill>
                <a:latin typeface="+mn-lt"/>
              </a:defRPr>
            </a:lvl6pPr>
            <a:lvl7pPr marL="3961707" indent="-304747" algn="l" rtl="0" eaLnBrk="1" fontAlgn="base" hangingPunct="1">
              <a:spcBef>
                <a:spcPct val="20000"/>
              </a:spcBef>
              <a:spcAft>
                <a:spcPct val="0"/>
              </a:spcAft>
              <a:buClr>
                <a:schemeClr val="accent2"/>
              </a:buClr>
              <a:buChar char="»"/>
              <a:defRPr sz="2100">
                <a:solidFill>
                  <a:schemeClr val="tx1"/>
                </a:solidFill>
                <a:latin typeface="+mn-lt"/>
              </a:defRPr>
            </a:lvl7pPr>
            <a:lvl8pPr marL="4571200" indent="-304747" algn="l" rtl="0" eaLnBrk="1" fontAlgn="base" hangingPunct="1">
              <a:spcBef>
                <a:spcPct val="20000"/>
              </a:spcBef>
              <a:spcAft>
                <a:spcPct val="0"/>
              </a:spcAft>
              <a:buClr>
                <a:schemeClr val="accent2"/>
              </a:buClr>
              <a:buChar char="»"/>
              <a:defRPr sz="2100">
                <a:solidFill>
                  <a:schemeClr val="tx1"/>
                </a:solidFill>
                <a:latin typeface="+mn-lt"/>
              </a:defRPr>
            </a:lvl8pPr>
            <a:lvl9pPr marL="5180693" indent="-304747" algn="l" rtl="0" eaLnBrk="1" fontAlgn="base" hangingPunct="1">
              <a:spcBef>
                <a:spcPct val="20000"/>
              </a:spcBef>
              <a:spcAft>
                <a:spcPct val="0"/>
              </a:spcAft>
              <a:buClr>
                <a:schemeClr val="accent2"/>
              </a:buClr>
              <a:buChar char="»"/>
              <a:defRPr sz="2100">
                <a:solidFill>
                  <a:schemeClr val="tx1"/>
                </a:solidFill>
                <a:latin typeface="+mn-lt"/>
              </a:defRPr>
            </a:lvl9pPr>
          </a:lstStyle>
          <a:p>
            <a:pPr marL="0" indent="0" algn="ctr">
              <a:buNone/>
            </a:pPr>
            <a:r>
              <a:rPr lang="en-GB" sz="1000" kern="0" dirty="0"/>
              <a:t>NGFW, IPS, URL, AV, DLP </a:t>
            </a:r>
            <a:endParaRPr lang="en-US" sz="1000" kern="0" dirty="0"/>
          </a:p>
        </p:txBody>
      </p:sp>
      <p:pic>
        <p:nvPicPr>
          <p:cNvPr id="85" name="Picture 8"/>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300391" y="1205380"/>
            <a:ext cx="302031" cy="384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6" name="Picture 7"/>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9413972" y="1267189"/>
            <a:ext cx="240021" cy="279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8" name="Group 87"/>
          <p:cNvGrpSpPr/>
          <p:nvPr/>
        </p:nvGrpSpPr>
        <p:grpSpPr>
          <a:xfrm>
            <a:off x="9397794" y="984437"/>
            <a:ext cx="250825" cy="209551"/>
            <a:chOff x="3394075" y="6248400"/>
            <a:chExt cx="250825" cy="209551"/>
          </a:xfrm>
        </p:grpSpPr>
        <p:sp>
          <p:nvSpPr>
            <p:cNvPr id="89" name="Freeform 6"/>
            <p:cNvSpPr>
              <a:spLocks noEditPoints="1"/>
            </p:cNvSpPr>
            <p:nvPr/>
          </p:nvSpPr>
          <p:spPr bwMode="auto">
            <a:xfrm>
              <a:off x="3394075" y="6248400"/>
              <a:ext cx="250825" cy="58738"/>
            </a:xfrm>
            <a:custGeom>
              <a:avLst/>
              <a:gdLst>
                <a:gd name="T0" fmla="*/ 144 w 1330"/>
                <a:gd name="T1" fmla="*/ 313 h 313"/>
                <a:gd name="T2" fmla="*/ 1187 w 1330"/>
                <a:gd name="T3" fmla="*/ 313 h 313"/>
                <a:gd name="T4" fmla="*/ 1330 w 1330"/>
                <a:gd name="T5" fmla="*/ 170 h 313"/>
                <a:gd name="T6" fmla="*/ 1330 w 1330"/>
                <a:gd name="T7" fmla="*/ 144 h 313"/>
                <a:gd name="T8" fmla="*/ 1187 w 1330"/>
                <a:gd name="T9" fmla="*/ 0 h 313"/>
                <a:gd name="T10" fmla="*/ 144 w 1330"/>
                <a:gd name="T11" fmla="*/ 0 h 313"/>
                <a:gd name="T12" fmla="*/ 0 w 1330"/>
                <a:gd name="T13" fmla="*/ 144 h 313"/>
                <a:gd name="T14" fmla="*/ 0 w 1330"/>
                <a:gd name="T15" fmla="*/ 170 h 313"/>
                <a:gd name="T16" fmla="*/ 144 w 1330"/>
                <a:gd name="T17" fmla="*/ 313 h 313"/>
                <a:gd name="T18" fmla="*/ 1076 w 1330"/>
                <a:gd name="T19" fmla="*/ 89 h 313"/>
                <a:gd name="T20" fmla="*/ 1105 w 1330"/>
                <a:gd name="T21" fmla="*/ 57 h 313"/>
                <a:gd name="T22" fmla="*/ 1135 w 1330"/>
                <a:gd name="T23" fmla="*/ 89 h 313"/>
                <a:gd name="T24" fmla="*/ 1135 w 1330"/>
                <a:gd name="T25" fmla="*/ 249 h 313"/>
                <a:gd name="T26" fmla="*/ 1105 w 1330"/>
                <a:gd name="T27" fmla="*/ 281 h 313"/>
                <a:gd name="T28" fmla="*/ 1076 w 1330"/>
                <a:gd name="T29" fmla="*/ 249 h 313"/>
                <a:gd name="T30" fmla="*/ 1076 w 1330"/>
                <a:gd name="T31" fmla="*/ 89 h 313"/>
                <a:gd name="T32" fmla="*/ 939 w 1330"/>
                <a:gd name="T33" fmla="*/ 89 h 313"/>
                <a:gd name="T34" fmla="*/ 973 w 1330"/>
                <a:gd name="T35" fmla="*/ 57 h 313"/>
                <a:gd name="T36" fmla="*/ 1008 w 1330"/>
                <a:gd name="T37" fmla="*/ 89 h 313"/>
                <a:gd name="T38" fmla="*/ 1008 w 1330"/>
                <a:gd name="T39" fmla="*/ 249 h 313"/>
                <a:gd name="T40" fmla="*/ 973 w 1330"/>
                <a:gd name="T41" fmla="*/ 281 h 313"/>
                <a:gd name="T42" fmla="*/ 939 w 1330"/>
                <a:gd name="T43" fmla="*/ 249 h 313"/>
                <a:gd name="T44" fmla="*/ 939 w 1330"/>
                <a:gd name="T45" fmla="*/ 89 h 313"/>
                <a:gd name="T46" fmla="*/ 831 w 1330"/>
                <a:gd name="T47" fmla="*/ 89 h 313"/>
                <a:gd name="T48" fmla="*/ 866 w 1330"/>
                <a:gd name="T49" fmla="*/ 57 h 313"/>
                <a:gd name="T50" fmla="*/ 900 w 1330"/>
                <a:gd name="T51" fmla="*/ 89 h 313"/>
                <a:gd name="T52" fmla="*/ 900 w 1330"/>
                <a:gd name="T53" fmla="*/ 249 h 313"/>
                <a:gd name="T54" fmla="*/ 866 w 1330"/>
                <a:gd name="T55" fmla="*/ 281 h 313"/>
                <a:gd name="T56" fmla="*/ 831 w 1330"/>
                <a:gd name="T57" fmla="*/ 249 h 313"/>
                <a:gd name="T58" fmla="*/ 831 w 1330"/>
                <a:gd name="T59" fmla="*/ 89 h 313"/>
                <a:gd name="T60" fmla="*/ 163 w 1330"/>
                <a:gd name="T61" fmla="*/ 97 h 313"/>
                <a:gd name="T62" fmla="*/ 235 w 1330"/>
                <a:gd name="T63" fmla="*/ 169 h 313"/>
                <a:gd name="T64" fmla="*/ 163 w 1330"/>
                <a:gd name="T65" fmla="*/ 241 h 313"/>
                <a:gd name="T66" fmla="*/ 91 w 1330"/>
                <a:gd name="T67" fmla="*/ 169 h 313"/>
                <a:gd name="T68" fmla="*/ 163 w 1330"/>
                <a:gd name="T69" fmla="*/ 97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30" h="313">
                  <a:moveTo>
                    <a:pt x="144" y="313"/>
                  </a:moveTo>
                  <a:cubicBezTo>
                    <a:pt x="1187" y="313"/>
                    <a:pt x="1187" y="313"/>
                    <a:pt x="1187" y="313"/>
                  </a:cubicBezTo>
                  <a:cubicBezTo>
                    <a:pt x="1266" y="313"/>
                    <a:pt x="1330" y="249"/>
                    <a:pt x="1330" y="170"/>
                  </a:cubicBezTo>
                  <a:cubicBezTo>
                    <a:pt x="1330" y="144"/>
                    <a:pt x="1330" y="144"/>
                    <a:pt x="1330" y="144"/>
                  </a:cubicBezTo>
                  <a:cubicBezTo>
                    <a:pt x="1330" y="65"/>
                    <a:pt x="1266" y="0"/>
                    <a:pt x="1187" y="0"/>
                  </a:cubicBezTo>
                  <a:cubicBezTo>
                    <a:pt x="144" y="0"/>
                    <a:pt x="144" y="0"/>
                    <a:pt x="144" y="0"/>
                  </a:cubicBezTo>
                  <a:cubicBezTo>
                    <a:pt x="64" y="0"/>
                    <a:pt x="0" y="65"/>
                    <a:pt x="0" y="144"/>
                  </a:cubicBezTo>
                  <a:cubicBezTo>
                    <a:pt x="0" y="170"/>
                    <a:pt x="0" y="170"/>
                    <a:pt x="0" y="170"/>
                  </a:cubicBezTo>
                  <a:cubicBezTo>
                    <a:pt x="0" y="249"/>
                    <a:pt x="64" y="313"/>
                    <a:pt x="144" y="313"/>
                  </a:cubicBezTo>
                  <a:close/>
                  <a:moveTo>
                    <a:pt x="1076" y="89"/>
                  </a:moveTo>
                  <a:cubicBezTo>
                    <a:pt x="1076" y="72"/>
                    <a:pt x="1088" y="57"/>
                    <a:pt x="1105" y="57"/>
                  </a:cubicBezTo>
                  <a:cubicBezTo>
                    <a:pt x="1123" y="57"/>
                    <a:pt x="1135" y="72"/>
                    <a:pt x="1135" y="89"/>
                  </a:cubicBezTo>
                  <a:cubicBezTo>
                    <a:pt x="1135" y="249"/>
                    <a:pt x="1135" y="249"/>
                    <a:pt x="1135" y="249"/>
                  </a:cubicBezTo>
                  <a:cubicBezTo>
                    <a:pt x="1135" y="267"/>
                    <a:pt x="1123" y="281"/>
                    <a:pt x="1105" y="281"/>
                  </a:cubicBezTo>
                  <a:cubicBezTo>
                    <a:pt x="1088" y="281"/>
                    <a:pt x="1076" y="267"/>
                    <a:pt x="1076" y="249"/>
                  </a:cubicBezTo>
                  <a:lnTo>
                    <a:pt x="1076" y="89"/>
                  </a:lnTo>
                  <a:close/>
                  <a:moveTo>
                    <a:pt x="939" y="89"/>
                  </a:moveTo>
                  <a:cubicBezTo>
                    <a:pt x="939" y="72"/>
                    <a:pt x="956" y="57"/>
                    <a:pt x="973" y="57"/>
                  </a:cubicBezTo>
                  <a:cubicBezTo>
                    <a:pt x="991" y="57"/>
                    <a:pt x="1008" y="72"/>
                    <a:pt x="1008" y="89"/>
                  </a:cubicBezTo>
                  <a:cubicBezTo>
                    <a:pt x="1008" y="249"/>
                    <a:pt x="1008" y="249"/>
                    <a:pt x="1008" y="249"/>
                  </a:cubicBezTo>
                  <a:cubicBezTo>
                    <a:pt x="1008" y="267"/>
                    <a:pt x="991" y="281"/>
                    <a:pt x="973" y="281"/>
                  </a:cubicBezTo>
                  <a:cubicBezTo>
                    <a:pt x="956" y="281"/>
                    <a:pt x="939" y="267"/>
                    <a:pt x="939" y="249"/>
                  </a:cubicBezTo>
                  <a:lnTo>
                    <a:pt x="939" y="89"/>
                  </a:lnTo>
                  <a:close/>
                  <a:moveTo>
                    <a:pt x="831" y="89"/>
                  </a:moveTo>
                  <a:cubicBezTo>
                    <a:pt x="831" y="72"/>
                    <a:pt x="848" y="57"/>
                    <a:pt x="866" y="57"/>
                  </a:cubicBezTo>
                  <a:cubicBezTo>
                    <a:pt x="883" y="57"/>
                    <a:pt x="900" y="72"/>
                    <a:pt x="900" y="89"/>
                  </a:cubicBezTo>
                  <a:cubicBezTo>
                    <a:pt x="900" y="249"/>
                    <a:pt x="900" y="249"/>
                    <a:pt x="900" y="249"/>
                  </a:cubicBezTo>
                  <a:cubicBezTo>
                    <a:pt x="900" y="267"/>
                    <a:pt x="883" y="281"/>
                    <a:pt x="866" y="281"/>
                  </a:cubicBezTo>
                  <a:cubicBezTo>
                    <a:pt x="848" y="281"/>
                    <a:pt x="831" y="267"/>
                    <a:pt x="831" y="249"/>
                  </a:cubicBezTo>
                  <a:lnTo>
                    <a:pt x="831" y="89"/>
                  </a:lnTo>
                  <a:close/>
                  <a:moveTo>
                    <a:pt x="163" y="97"/>
                  </a:moveTo>
                  <a:cubicBezTo>
                    <a:pt x="202" y="97"/>
                    <a:pt x="235" y="130"/>
                    <a:pt x="235" y="169"/>
                  </a:cubicBezTo>
                  <a:cubicBezTo>
                    <a:pt x="235" y="209"/>
                    <a:pt x="202" y="241"/>
                    <a:pt x="163" y="241"/>
                  </a:cubicBezTo>
                  <a:cubicBezTo>
                    <a:pt x="123" y="241"/>
                    <a:pt x="91" y="209"/>
                    <a:pt x="91" y="169"/>
                  </a:cubicBezTo>
                  <a:cubicBezTo>
                    <a:pt x="91" y="130"/>
                    <a:pt x="123" y="97"/>
                    <a:pt x="163" y="97"/>
                  </a:cubicBez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7"/>
            <p:cNvSpPr>
              <a:spLocks noEditPoints="1"/>
            </p:cNvSpPr>
            <p:nvPr/>
          </p:nvSpPr>
          <p:spPr bwMode="auto">
            <a:xfrm>
              <a:off x="3394075" y="6324600"/>
              <a:ext cx="250825" cy="58738"/>
            </a:xfrm>
            <a:custGeom>
              <a:avLst/>
              <a:gdLst>
                <a:gd name="T0" fmla="*/ 144 w 1330"/>
                <a:gd name="T1" fmla="*/ 313 h 313"/>
                <a:gd name="T2" fmla="*/ 1187 w 1330"/>
                <a:gd name="T3" fmla="*/ 313 h 313"/>
                <a:gd name="T4" fmla="*/ 1330 w 1330"/>
                <a:gd name="T5" fmla="*/ 170 h 313"/>
                <a:gd name="T6" fmla="*/ 1330 w 1330"/>
                <a:gd name="T7" fmla="*/ 144 h 313"/>
                <a:gd name="T8" fmla="*/ 1187 w 1330"/>
                <a:gd name="T9" fmla="*/ 0 h 313"/>
                <a:gd name="T10" fmla="*/ 144 w 1330"/>
                <a:gd name="T11" fmla="*/ 0 h 313"/>
                <a:gd name="T12" fmla="*/ 0 w 1330"/>
                <a:gd name="T13" fmla="*/ 144 h 313"/>
                <a:gd name="T14" fmla="*/ 0 w 1330"/>
                <a:gd name="T15" fmla="*/ 170 h 313"/>
                <a:gd name="T16" fmla="*/ 144 w 1330"/>
                <a:gd name="T17" fmla="*/ 313 h 313"/>
                <a:gd name="T18" fmla="*/ 1076 w 1330"/>
                <a:gd name="T19" fmla="*/ 82 h 313"/>
                <a:gd name="T20" fmla="*/ 1105 w 1330"/>
                <a:gd name="T21" fmla="*/ 50 h 313"/>
                <a:gd name="T22" fmla="*/ 1135 w 1330"/>
                <a:gd name="T23" fmla="*/ 82 h 313"/>
                <a:gd name="T24" fmla="*/ 1135 w 1330"/>
                <a:gd name="T25" fmla="*/ 242 h 313"/>
                <a:gd name="T26" fmla="*/ 1105 w 1330"/>
                <a:gd name="T27" fmla="*/ 274 h 313"/>
                <a:gd name="T28" fmla="*/ 1076 w 1330"/>
                <a:gd name="T29" fmla="*/ 242 h 313"/>
                <a:gd name="T30" fmla="*/ 1076 w 1330"/>
                <a:gd name="T31" fmla="*/ 82 h 313"/>
                <a:gd name="T32" fmla="*/ 939 w 1330"/>
                <a:gd name="T33" fmla="*/ 82 h 313"/>
                <a:gd name="T34" fmla="*/ 973 w 1330"/>
                <a:gd name="T35" fmla="*/ 50 h 313"/>
                <a:gd name="T36" fmla="*/ 1008 w 1330"/>
                <a:gd name="T37" fmla="*/ 82 h 313"/>
                <a:gd name="T38" fmla="*/ 1008 w 1330"/>
                <a:gd name="T39" fmla="*/ 242 h 313"/>
                <a:gd name="T40" fmla="*/ 973 w 1330"/>
                <a:gd name="T41" fmla="*/ 274 h 313"/>
                <a:gd name="T42" fmla="*/ 939 w 1330"/>
                <a:gd name="T43" fmla="*/ 242 h 313"/>
                <a:gd name="T44" fmla="*/ 939 w 1330"/>
                <a:gd name="T45" fmla="*/ 82 h 313"/>
                <a:gd name="T46" fmla="*/ 831 w 1330"/>
                <a:gd name="T47" fmla="*/ 82 h 313"/>
                <a:gd name="T48" fmla="*/ 866 w 1330"/>
                <a:gd name="T49" fmla="*/ 50 h 313"/>
                <a:gd name="T50" fmla="*/ 900 w 1330"/>
                <a:gd name="T51" fmla="*/ 82 h 313"/>
                <a:gd name="T52" fmla="*/ 900 w 1330"/>
                <a:gd name="T53" fmla="*/ 242 h 313"/>
                <a:gd name="T54" fmla="*/ 866 w 1330"/>
                <a:gd name="T55" fmla="*/ 274 h 313"/>
                <a:gd name="T56" fmla="*/ 831 w 1330"/>
                <a:gd name="T57" fmla="*/ 242 h 313"/>
                <a:gd name="T58" fmla="*/ 831 w 1330"/>
                <a:gd name="T59" fmla="*/ 82 h 313"/>
                <a:gd name="T60" fmla="*/ 163 w 1330"/>
                <a:gd name="T61" fmla="*/ 90 h 313"/>
                <a:gd name="T62" fmla="*/ 235 w 1330"/>
                <a:gd name="T63" fmla="*/ 162 h 313"/>
                <a:gd name="T64" fmla="*/ 163 w 1330"/>
                <a:gd name="T65" fmla="*/ 234 h 313"/>
                <a:gd name="T66" fmla="*/ 91 w 1330"/>
                <a:gd name="T67" fmla="*/ 162 h 313"/>
                <a:gd name="T68" fmla="*/ 163 w 1330"/>
                <a:gd name="T69" fmla="*/ 9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30" h="313">
                  <a:moveTo>
                    <a:pt x="144" y="313"/>
                  </a:moveTo>
                  <a:cubicBezTo>
                    <a:pt x="1187" y="313"/>
                    <a:pt x="1187" y="313"/>
                    <a:pt x="1187" y="313"/>
                  </a:cubicBezTo>
                  <a:cubicBezTo>
                    <a:pt x="1266" y="313"/>
                    <a:pt x="1330" y="249"/>
                    <a:pt x="1330" y="170"/>
                  </a:cubicBezTo>
                  <a:cubicBezTo>
                    <a:pt x="1330" y="144"/>
                    <a:pt x="1330" y="144"/>
                    <a:pt x="1330" y="144"/>
                  </a:cubicBezTo>
                  <a:cubicBezTo>
                    <a:pt x="1330" y="65"/>
                    <a:pt x="1266" y="0"/>
                    <a:pt x="1187" y="0"/>
                  </a:cubicBezTo>
                  <a:cubicBezTo>
                    <a:pt x="144" y="0"/>
                    <a:pt x="144" y="0"/>
                    <a:pt x="144" y="0"/>
                  </a:cubicBezTo>
                  <a:cubicBezTo>
                    <a:pt x="64" y="0"/>
                    <a:pt x="0" y="65"/>
                    <a:pt x="0" y="144"/>
                  </a:cubicBezTo>
                  <a:cubicBezTo>
                    <a:pt x="0" y="170"/>
                    <a:pt x="0" y="170"/>
                    <a:pt x="0" y="170"/>
                  </a:cubicBezTo>
                  <a:cubicBezTo>
                    <a:pt x="0" y="249"/>
                    <a:pt x="64" y="313"/>
                    <a:pt x="144" y="313"/>
                  </a:cubicBezTo>
                  <a:close/>
                  <a:moveTo>
                    <a:pt x="1076" y="82"/>
                  </a:moveTo>
                  <a:cubicBezTo>
                    <a:pt x="1076" y="65"/>
                    <a:pt x="1088" y="50"/>
                    <a:pt x="1105" y="50"/>
                  </a:cubicBezTo>
                  <a:cubicBezTo>
                    <a:pt x="1123" y="50"/>
                    <a:pt x="1135" y="65"/>
                    <a:pt x="1135" y="82"/>
                  </a:cubicBezTo>
                  <a:cubicBezTo>
                    <a:pt x="1135" y="242"/>
                    <a:pt x="1135" y="242"/>
                    <a:pt x="1135" y="242"/>
                  </a:cubicBezTo>
                  <a:cubicBezTo>
                    <a:pt x="1135" y="259"/>
                    <a:pt x="1123" y="274"/>
                    <a:pt x="1105" y="274"/>
                  </a:cubicBezTo>
                  <a:cubicBezTo>
                    <a:pt x="1088" y="274"/>
                    <a:pt x="1076" y="259"/>
                    <a:pt x="1076" y="242"/>
                  </a:cubicBezTo>
                  <a:lnTo>
                    <a:pt x="1076" y="82"/>
                  </a:lnTo>
                  <a:close/>
                  <a:moveTo>
                    <a:pt x="939" y="82"/>
                  </a:moveTo>
                  <a:cubicBezTo>
                    <a:pt x="939" y="65"/>
                    <a:pt x="956" y="50"/>
                    <a:pt x="973" y="50"/>
                  </a:cubicBezTo>
                  <a:cubicBezTo>
                    <a:pt x="991" y="50"/>
                    <a:pt x="1008" y="65"/>
                    <a:pt x="1008" y="82"/>
                  </a:cubicBezTo>
                  <a:cubicBezTo>
                    <a:pt x="1008" y="242"/>
                    <a:pt x="1008" y="242"/>
                    <a:pt x="1008" y="242"/>
                  </a:cubicBezTo>
                  <a:cubicBezTo>
                    <a:pt x="1008" y="259"/>
                    <a:pt x="991" y="274"/>
                    <a:pt x="973" y="274"/>
                  </a:cubicBezTo>
                  <a:cubicBezTo>
                    <a:pt x="956" y="274"/>
                    <a:pt x="939" y="259"/>
                    <a:pt x="939" y="242"/>
                  </a:cubicBezTo>
                  <a:lnTo>
                    <a:pt x="939" y="82"/>
                  </a:lnTo>
                  <a:close/>
                  <a:moveTo>
                    <a:pt x="831" y="82"/>
                  </a:moveTo>
                  <a:cubicBezTo>
                    <a:pt x="831" y="65"/>
                    <a:pt x="848" y="50"/>
                    <a:pt x="866" y="50"/>
                  </a:cubicBezTo>
                  <a:cubicBezTo>
                    <a:pt x="883" y="50"/>
                    <a:pt x="900" y="65"/>
                    <a:pt x="900" y="82"/>
                  </a:cubicBezTo>
                  <a:cubicBezTo>
                    <a:pt x="900" y="242"/>
                    <a:pt x="900" y="242"/>
                    <a:pt x="900" y="242"/>
                  </a:cubicBezTo>
                  <a:cubicBezTo>
                    <a:pt x="900" y="259"/>
                    <a:pt x="883" y="274"/>
                    <a:pt x="866" y="274"/>
                  </a:cubicBezTo>
                  <a:cubicBezTo>
                    <a:pt x="848" y="274"/>
                    <a:pt x="831" y="259"/>
                    <a:pt x="831" y="242"/>
                  </a:cubicBezTo>
                  <a:lnTo>
                    <a:pt x="831" y="82"/>
                  </a:lnTo>
                  <a:close/>
                  <a:moveTo>
                    <a:pt x="163" y="90"/>
                  </a:moveTo>
                  <a:cubicBezTo>
                    <a:pt x="202" y="90"/>
                    <a:pt x="235" y="122"/>
                    <a:pt x="235" y="162"/>
                  </a:cubicBezTo>
                  <a:cubicBezTo>
                    <a:pt x="235" y="202"/>
                    <a:pt x="202" y="234"/>
                    <a:pt x="163" y="234"/>
                  </a:cubicBezTo>
                  <a:cubicBezTo>
                    <a:pt x="123" y="234"/>
                    <a:pt x="91" y="202"/>
                    <a:pt x="91" y="162"/>
                  </a:cubicBezTo>
                  <a:cubicBezTo>
                    <a:pt x="91" y="122"/>
                    <a:pt x="123" y="90"/>
                    <a:pt x="163" y="90"/>
                  </a:cubicBez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11"/>
            <p:cNvSpPr>
              <a:spLocks noEditPoints="1"/>
            </p:cNvSpPr>
            <p:nvPr/>
          </p:nvSpPr>
          <p:spPr bwMode="auto">
            <a:xfrm>
              <a:off x="3394075" y="6399213"/>
              <a:ext cx="250825" cy="58738"/>
            </a:xfrm>
            <a:custGeom>
              <a:avLst/>
              <a:gdLst>
                <a:gd name="T0" fmla="*/ 144 w 1330"/>
                <a:gd name="T1" fmla="*/ 313 h 313"/>
                <a:gd name="T2" fmla="*/ 1187 w 1330"/>
                <a:gd name="T3" fmla="*/ 313 h 313"/>
                <a:gd name="T4" fmla="*/ 1330 w 1330"/>
                <a:gd name="T5" fmla="*/ 170 h 313"/>
                <a:gd name="T6" fmla="*/ 1330 w 1330"/>
                <a:gd name="T7" fmla="*/ 144 h 313"/>
                <a:gd name="T8" fmla="*/ 1187 w 1330"/>
                <a:gd name="T9" fmla="*/ 0 h 313"/>
                <a:gd name="T10" fmla="*/ 144 w 1330"/>
                <a:gd name="T11" fmla="*/ 0 h 313"/>
                <a:gd name="T12" fmla="*/ 0 w 1330"/>
                <a:gd name="T13" fmla="*/ 144 h 313"/>
                <a:gd name="T14" fmla="*/ 0 w 1330"/>
                <a:gd name="T15" fmla="*/ 170 h 313"/>
                <a:gd name="T16" fmla="*/ 144 w 1330"/>
                <a:gd name="T17" fmla="*/ 313 h 313"/>
                <a:gd name="T18" fmla="*/ 1076 w 1330"/>
                <a:gd name="T19" fmla="*/ 75 h 313"/>
                <a:gd name="T20" fmla="*/ 1105 w 1330"/>
                <a:gd name="T21" fmla="*/ 43 h 313"/>
                <a:gd name="T22" fmla="*/ 1135 w 1330"/>
                <a:gd name="T23" fmla="*/ 75 h 313"/>
                <a:gd name="T24" fmla="*/ 1135 w 1330"/>
                <a:gd name="T25" fmla="*/ 235 h 313"/>
                <a:gd name="T26" fmla="*/ 1105 w 1330"/>
                <a:gd name="T27" fmla="*/ 267 h 313"/>
                <a:gd name="T28" fmla="*/ 1076 w 1330"/>
                <a:gd name="T29" fmla="*/ 235 h 313"/>
                <a:gd name="T30" fmla="*/ 1076 w 1330"/>
                <a:gd name="T31" fmla="*/ 75 h 313"/>
                <a:gd name="T32" fmla="*/ 939 w 1330"/>
                <a:gd name="T33" fmla="*/ 75 h 313"/>
                <a:gd name="T34" fmla="*/ 973 w 1330"/>
                <a:gd name="T35" fmla="*/ 43 h 313"/>
                <a:gd name="T36" fmla="*/ 1008 w 1330"/>
                <a:gd name="T37" fmla="*/ 75 h 313"/>
                <a:gd name="T38" fmla="*/ 1008 w 1330"/>
                <a:gd name="T39" fmla="*/ 235 h 313"/>
                <a:gd name="T40" fmla="*/ 973 w 1330"/>
                <a:gd name="T41" fmla="*/ 267 h 313"/>
                <a:gd name="T42" fmla="*/ 939 w 1330"/>
                <a:gd name="T43" fmla="*/ 235 h 313"/>
                <a:gd name="T44" fmla="*/ 939 w 1330"/>
                <a:gd name="T45" fmla="*/ 75 h 313"/>
                <a:gd name="T46" fmla="*/ 831 w 1330"/>
                <a:gd name="T47" fmla="*/ 75 h 313"/>
                <a:gd name="T48" fmla="*/ 866 w 1330"/>
                <a:gd name="T49" fmla="*/ 43 h 313"/>
                <a:gd name="T50" fmla="*/ 900 w 1330"/>
                <a:gd name="T51" fmla="*/ 75 h 313"/>
                <a:gd name="T52" fmla="*/ 900 w 1330"/>
                <a:gd name="T53" fmla="*/ 235 h 313"/>
                <a:gd name="T54" fmla="*/ 866 w 1330"/>
                <a:gd name="T55" fmla="*/ 267 h 313"/>
                <a:gd name="T56" fmla="*/ 831 w 1330"/>
                <a:gd name="T57" fmla="*/ 235 h 313"/>
                <a:gd name="T58" fmla="*/ 831 w 1330"/>
                <a:gd name="T59" fmla="*/ 75 h 313"/>
                <a:gd name="T60" fmla="*/ 163 w 1330"/>
                <a:gd name="T61" fmla="*/ 83 h 313"/>
                <a:gd name="T62" fmla="*/ 235 w 1330"/>
                <a:gd name="T63" fmla="*/ 155 h 313"/>
                <a:gd name="T64" fmla="*/ 163 w 1330"/>
                <a:gd name="T65" fmla="*/ 227 h 313"/>
                <a:gd name="T66" fmla="*/ 91 w 1330"/>
                <a:gd name="T67" fmla="*/ 155 h 313"/>
                <a:gd name="T68" fmla="*/ 163 w 1330"/>
                <a:gd name="T69" fmla="*/ 83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30" h="313">
                  <a:moveTo>
                    <a:pt x="144" y="313"/>
                  </a:moveTo>
                  <a:cubicBezTo>
                    <a:pt x="1187" y="313"/>
                    <a:pt x="1187" y="313"/>
                    <a:pt x="1187" y="313"/>
                  </a:cubicBezTo>
                  <a:cubicBezTo>
                    <a:pt x="1266" y="313"/>
                    <a:pt x="1330" y="249"/>
                    <a:pt x="1330" y="170"/>
                  </a:cubicBezTo>
                  <a:cubicBezTo>
                    <a:pt x="1330" y="144"/>
                    <a:pt x="1330" y="144"/>
                    <a:pt x="1330" y="144"/>
                  </a:cubicBezTo>
                  <a:cubicBezTo>
                    <a:pt x="1330" y="65"/>
                    <a:pt x="1266" y="0"/>
                    <a:pt x="1187" y="0"/>
                  </a:cubicBezTo>
                  <a:cubicBezTo>
                    <a:pt x="144" y="0"/>
                    <a:pt x="144" y="0"/>
                    <a:pt x="144" y="0"/>
                  </a:cubicBezTo>
                  <a:cubicBezTo>
                    <a:pt x="64" y="0"/>
                    <a:pt x="0" y="65"/>
                    <a:pt x="0" y="144"/>
                  </a:cubicBezTo>
                  <a:cubicBezTo>
                    <a:pt x="0" y="170"/>
                    <a:pt x="0" y="170"/>
                    <a:pt x="0" y="170"/>
                  </a:cubicBezTo>
                  <a:cubicBezTo>
                    <a:pt x="0" y="249"/>
                    <a:pt x="64" y="313"/>
                    <a:pt x="144" y="313"/>
                  </a:cubicBezTo>
                  <a:close/>
                  <a:moveTo>
                    <a:pt x="1076" y="75"/>
                  </a:moveTo>
                  <a:cubicBezTo>
                    <a:pt x="1076" y="57"/>
                    <a:pt x="1088" y="43"/>
                    <a:pt x="1105" y="43"/>
                  </a:cubicBezTo>
                  <a:cubicBezTo>
                    <a:pt x="1123" y="43"/>
                    <a:pt x="1135" y="57"/>
                    <a:pt x="1135" y="75"/>
                  </a:cubicBezTo>
                  <a:cubicBezTo>
                    <a:pt x="1135" y="235"/>
                    <a:pt x="1135" y="235"/>
                    <a:pt x="1135" y="235"/>
                  </a:cubicBezTo>
                  <a:cubicBezTo>
                    <a:pt x="1135" y="252"/>
                    <a:pt x="1123" y="267"/>
                    <a:pt x="1105" y="267"/>
                  </a:cubicBezTo>
                  <a:cubicBezTo>
                    <a:pt x="1088" y="267"/>
                    <a:pt x="1076" y="252"/>
                    <a:pt x="1076" y="235"/>
                  </a:cubicBezTo>
                  <a:lnTo>
                    <a:pt x="1076" y="75"/>
                  </a:lnTo>
                  <a:close/>
                  <a:moveTo>
                    <a:pt x="939" y="75"/>
                  </a:moveTo>
                  <a:cubicBezTo>
                    <a:pt x="939" y="57"/>
                    <a:pt x="956" y="43"/>
                    <a:pt x="973" y="43"/>
                  </a:cubicBezTo>
                  <a:cubicBezTo>
                    <a:pt x="991" y="43"/>
                    <a:pt x="1008" y="57"/>
                    <a:pt x="1008" y="75"/>
                  </a:cubicBezTo>
                  <a:cubicBezTo>
                    <a:pt x="1008" y="235"/>
                    <a:pt x="1008" y="235"/>
                    <a:pt x="1008" y="235"/>
                  </a:cubicBezTo>
                  <a:cubicBezTo>
                    <a:pt x="1008" y="252"/>
                    <a:pt x="991" y="267"/>
                    <a:pt x="973" y="267"/>
                  </a:cubicBezTo>
                  <a:cubicBezTo>
                    <a:pt x="956" y="267"/>
                    <a:pt x="939" y="252"/>
                    <a:pt x="939" y="235"/>
                  </a:cubicBezTo>
                  <a:lnTo>
                    <a:pt x="939" y="75"/>
                  </a:lnTo>
                  <a:close/>
                  <a:moveTo>
                    <a:pt x="831" y="75"/>
                  </a:moveTo>
                  <a:cubicBezTo>
                    <a:pt x="831" y="57"/>
                    <a:pt x="848" y="43"/>
                    <a:pt x="866" y="43"/>
                  </a:cubicBezTo>
                  <a:cubicBezTo>
                    <a:pt x="883" y="43"/>
                    <a:pt x="900" y="57"/>
                    <a:pt x="900" y="75"/>
                  </a:cubicBezTo>
                  <a:cubicBezTo>
                    <a:pt x="900" y="235"/>
                    <a:pt x="900" y="235"/>
                    <a:pt x="900" y="235"/>
                  </a:cubicBezTo>
                  <a:cubicBezTo>
                    <a:pt x="900" y="252"/>
                    <a:pt x="883" y="267"/>
                    <a:pt x="866" y="267"/>
                  </a:cubicBezTo>
                  <a:cubicBezTo>
                    <a:pt x="848" y="267"/>
                    <a:pt x="831" y="252"/>
                    <a:pt x="831" y="235"/>
                  </a:cubicBezTo>
                  <a:lnTo>
                    <a:pt x="831" y="75"/>
                  </a:lnTo>
                  <a:close/>
                  <a:moveTo>
                    <a:pt x="163" y="83"/>
                  </a:moveTo>
                  <a:cubicBezTo>
                    <a:pt x="202" y="83"/>
                    <a:pt x="235" y="115"/>
                    <a:pt x="235" y="155"/>
                  </a:cubicBezTo>
                  <a:cubicBezTo>
                    <a:pt x="235" y="195"/>
                    <a:pt x="202" y="227"/>
                    <a:pt x="163" y="227"/>
                  </a:cubicBezTo>
                  <a:cubicBezTo>
                    <a:pt x="123" y="227"/>
                    <a:pt x="91" y="195"/>
                    <a:pt x="91" y="155"/>
                  </a:cubicBezTo>
                  <a:cubicBezTo>
                    <a:pt x="91" y="115"/>
                    <a:pt x="123" y="83"/>
                    <a:pt x="163" y="83"/>
                  </a:cubicBez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92" name="Picture 6" descr="Resultado de imagen para Docker Container Icon"/>
          <p:cNvPicPr>
            <a:picLocks noChangeAspect="1" noChangeArrowheads="1"/>
          </p:cNvPicPr>
          <p:nvPr/>
        </p:nvPicPr>
        <p:blipFill>
          <a:blip r:embed="rId10"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8274969" y="1220174"/>
            <a:ext cx="346803" cy="346803"/>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9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72160" y="1067064"/>
            <a:ext cx="1241493" cy="518585"/>
          </a:xfrm>
          <a:prstGeom prst="rect">
            <a:avLst/>
          </a:prstGeom>
        </p:spPr>
      </p:pic>
      <p:pic>
        <p:nvPicPr>
          <p:cNvPr id="94" name="Picture 2" descr="https://prodevcp.wpengine.com/wp-content/uploads/2020/07/security-1.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282743" y="859388"/>
            <a:ext cx="282396" cy="304392"/>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8"/>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3370769" y="1289553"/>
            <a:ext cx="376499" cy="269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 name="Picture 7"/>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5554885" y="1264244"/>
            <a:ext cx="361602" cy="285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7" name="Group 3">
            <a:extLst>
              <a:ext uri="{FF2B5EF4-FFF2-40B4-BE49-F238E27FC236}">
                <a16:creationId xmlns:a16="http://schemas.microsoft.com/office/drawing/2014/main" id="{3970DF75-840E-49BA-A557-53F43614A89F}"/>
              </a:ext>
            </a:extLst>
          </p:cNvPr>
          <p:cNvGrpSpPr>
            <a:grpSpLocks noChangeAspect="1"/>
          </p:cNvGrpSpPr>
          <p:nvPr/>
        </p:nvGrpSpPr>
        <p:grpSpPr>
          <a:xfrm>
            <a:off x="7674595" y="6056044"/>
            <a:ext cx="300164" cy="240586"/>
            <a:chOff x="11161372" y="3197745"/>
            <a:chExt cx="1319006" cy="1057204"/>
          </a:xfrm>
        </p:grpSpPr>
        <p:sp>
          <p:nvSpPr>
            <p:cNvPr id="98" name="Freeform 6">
              <a:hlinkClick r:id="" action="ppaction://noaction"/>
              <a:extLst>
                <a:ext uri="{FF2B5EF4-FFF2-40B4-BE49-F238E27FC236}">
                  <a16:creationId xmlns:a16="http://schemas.microsoft.com/office/drawing/2014/main" id="{B284D0E7-D92C-4AB4-9970-2DC3BD469AF2}"/>
                </a:ext>
              </a:extLst>
            </p:cNvPr>
            <p:cNvSpPr>
              <a:spLocks noEditPoints="1"/>
            </p:cNvSpPr>
            <p:nvPr/>
          </p:nvSpPr>
          <p:spPr bwMode="auto">
            <a:xfrm>
              <a:off x="11161372" y="3197745"/>
              <a:ext cx="1319006" cy="1057204"/>
            </a:xfrm>
            <a:custGeom>
              <a:avLst/>
              <a:gdLst>
                <a:gd name="T0" fmla="*/ 286 w 316"/>
                <a:gd name="T1" fmla="*/ 0 h 282"/>
                <a:gd name="T2" fmla="*/ 30 w 316"/>
                <a:gd name="T3" fmla="*/ 0 h 282"/>
                <a:gd name="T4" fmla="*/ 0 w 316"/>
                <a:gd name="T5" fmla="*/ 30 h 282"/>
                <a:gd name="T6" fmla="*/ 0 w 316"/>
                <a:gd name="T7" fmla="*/ 201 h 282"/>
                <a:gd name="T8" fmla="*/ 30 w 316"/>
                <a:gd name="T9" fmla="*/ 231 h 282"/>
                <a:gd name="T10" fmla="*/ 125 w 316"/>
                <a:gd name="T11" fmla="*/ 231 h 282"/>
                <a:gd name="T12" fmla="*/ 125 w 316"/>
                <a:gd name="T13" fmla="*/ 266 h 282"/>
                <a:gd name="T14" fmla="*/ 93 w 316"/>
                <a:gd name="T15" fmla="*/ 266 h 282"/>
                <a:gd name="T16" fmla="*/ 93 w 316"/>
                <a:gd name="T17" fmla="*/ 282 h 282"/>
                <a:gd name="T18" fmla="*/ 125 w 316"/>
                <a:gd name="T19" fmla="*/ 282 h 282"/>
                <a:gd name="T20" fmla="*/ 193 w 316"/>
                <a:gd name="T21" fmla="*/ 282 h 282"/>
                <a:gd name="T22" fmla="*/ 225 w 316"/>
                <a:gd name="T23" fmla="*/ 282 h 282"/>
                <a:gd name="T24" fmla="*/ 225 w 316"/>
                <a:gd name="T25" fmla="*/ 266 h 282"/>
                <a:gd name="T26" fmla="*/ 193 w 316"/>
                <a:gd name="T27" fmla="*/ 266 h 282"/>
                <a:gd name="T28" fmla="*/ 192 w 316"/>
                <a:gd name="T29" fmla="*/ 231 h 282"/>
                <a:gd name="T30" fmla="*/ 286 w 316"/>
                <a:gd name="T31" fmla="*/ 231 h 282"/>
                <a:gd name="T32" fmla="*/ 316 w 316"/>
                <a:gd name="T33" fmla="*/ 201 h 282"/>
                <a:gd name="T34" fmla="*/ 316 w 316"/>
                <a:gd name="T35" fmla="*/ 30 h 282"/>
                <a:gd name="T36" fmla="*/ 286 w 316"/>
                <a:gd name="T37" fmla="*/ 0 h 282"/>
                <a:gd name="T38" fmla="*/ 142 w 316"/>
                <a:gd name="T39" fmla="*/ 266 h 282"/>
                <a:gd name="T40" fmla="*/ 142 w 316"/>
                <a:gd name="T41" fmla="*/ 232 h 282"/>
                <a:gd name="T42" fmla="*/ 176 w 316"/>
                <a:gd name="T43" fmla="*/ 232 h 282"/>
                <a:gd name="T44" fmla="*/ 176 w 316"/>
                <a:gd name="T45" fmla="*/ 266 h 282"/>
                <a:gd name="T46" fmla="*/ 142 w 316"/>
                <a:gd name="T47" fmla="*/ 266 h 282"/>
                <a:gd name="T48" fmla="*/ 30 w 316"/>
                <a:gd name="T49" fmla="*/ 16 h 282"/>
                <a:gd name="T50" fmla="*/ 286 w 316"/>
                <a:gd name="T51" fmla="*/ 16 h 282"/>
                <a:gd name="T52" fmla="*/ 299 w 316"/>
                <a:gd name="T53" fmla="*/ 30 h 282"/>
                <a:gd name="T54" fmla="*/ 299 w 316"/>
                <a:gd name="T55" fmla="*/ 165 h 282"/>
                <a:gd name="T56" fmla="*/ 17 w 316"/>
                <a:gd name="T57" fmla="*/ 165 h 282"/>
                <a:gd name="T58" fmla="*/ 17 w 316"/>
                <a:gd name="T59" fmla="*/ 30 h 282"/>
                <a:gd name="T60" fmla="*/ 30 w 316"/>
                <a:gd name="T61" fmla="*/ 16 h 282"/>
                <a:gd name="T62" fmla="*/ 286 w 316"/>
                <a:gd name="T63" fmla="*/ 215 h 282"/>
                <a:gd name="T64" fmla="*/ 30 w 316"/>
                <a:gd name="T65" fmla="*/ 215 h 282"/>
                <a:gd name="T66" fmla="*/ 17 w 316"/>
                <a:gd name="T67" fmla="*/ 201 h 282"/>
                <a:gd name="T68" fmla="*/ 17 w 316"/>
                <a:gd name="T69" fmla="*/ 182 h 282"/>
                <a:gd name="T70" fmla="*/ 299 w 316"/>
                <a:gd name="T71" fmla="*/ 182 h 282"/>
                <a:gd name="T72" fmla="*/ 299 w 316"/>
                <a:gd name="T73" fmla="*/ 201 h 282"/>
                <a:gd name="T74" fmla="*/ 286 w 316"/>
                <a:gd name="T75" fmla="*/ 215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6" h="282">
                  <a:moveTo>
                    <a:pt x="286" y="0"/>
                  </a:moveTo>
                  <a:cubicBezTo>
                    <a:pt x="30" y="0"/>
                    <a:pt x="30" y="0"/>
                    <a:pt x="30" y="0"/>
                  </a:cubicBezTo>
                  <a:cubicBezTo>
                    <a:pt x="14" y="0"/>
                    <a:pt x="0" y="13"/>
                    <a:pt x="0" y="30"/>
                  </a:cubicBezTo>
                  <a:cubicBezTo>
                    <a:pt x="0" y="201"/>
                    <a:pt x="0" y="201"/>
                    <a:pt x="0" y="201"/>
                  </a:cubicBezTo>
                  <a:cubicBezTo>
                    <a:pt x="0" y="218"/>
                    <a:pt x="14" y="231"/>
                    <a:pt x="30" y="231"/>
                  </a:cubicBezTo>
                  <a:cubicBezTo>
                    <a:pt x="125" y="231"/>
                    <a:pt x="125" y="231"/>
                    <a:pt x="125" y="231"/>
                  </a:cubicBezTo>
                  <a:cubicBezTo>
                    <a:pt x="125" y="266"/>
                    <a:pt x="125" y="266"/>
                    <a:pt x="125" y="266"/>
                  </a:cubicBezTo>
                  <a:cubicBezTo>
                    <a:pt x="93" y="266"/>
                    <a:pt x="93" y="266"/>
                    <a:pt x="93" y="266"/>
                  </a:cubicBezTo>
                  <a:cubicBezTo>
                    <a:pt x="93" y="282"/>
                    <a:pt x="93" y="282"/>
                    <a:pt x="93" y="282"/>
                  </a:cubicBezTo>
                  <a:cubicBezTo>
                    <a:pt x="125" y="282"/>
                    <a:pt x="125" y="282"/>
                    <a:pt x="125" y="282"/>
                  </a:cubicBezTo>
                  <a:cubicBezTo>
                    <a:pt x="193" y="282"/>
                    <a:pt x="193" y="282"/>
                    <a:pt x="193" y="282"/>
                  </a:cubicBezTo>
                  <a:cubicBezTo>
                    <a:pt x="225" y="282"/>
                    <a:pt x="225" y="282"/>
                    <a:pt x="225" y="282"/>
                  </a:cubicBezTo>
                  <a:cubicBezTo>
                    <a:pt x="225" y="266"/>
                    <a:pt x="225" y="266"/>
                    <a:pt x="225" y="266"/>
                  </a:cubicBezTo>
                  <a:cubicBezTo>
                    <a:pt x="193" y="266"/>
                    <a:pt x="193" y="266"/>
                    <a:pt x="193" y="266"/>
                  </a:cubicBezTo>
                  <a:cubicBezTo>
                    <a:pt x="192" y="231"/>
                    <a:pt x="192" y="231"/>
                    <a:pt x="192" y="231"/>
                  </a:cubicBezTo>
                  <a:cubicBezTo>
                    <a:pt x="286" y="231"/>
                    <a:pt x="286" y="231"/>
                    <a:pt x="286" y="231"/>
                  </a:cubicBezTo>
                  <a:cubicBezTo>
                    <a:pt x="302" y="231"/>
                    <a:pt x="316" y="218"/>
                    <a:pt x="316" y="201"/>
                  </a:cubicBezTo>
                  <a:cubicBezTo>
                    <a:pt x="316" y="30"/>
                    <a:pt x="316" y="30"/>
                    <a:pt x="316" y="30"/>
                  </a:cubicBezTo>
                  <a:cubicBezTo>
                    <a:pt x="316" y="13"/>
                    <a:pt x="302" y="0"/>
                    <a:pt x="286" y="0"/>
                  </a:cubicBezTo>
                  <a:close/>
                  <a:moveTo>
                    <a:pt x="142" y="266"/>
                  </a:moveTo>
                  <a:cubicBezTo>
                    <a:pt x="142" y="232"/>
                    <a:pt x="142" y="232"/>
                    <a:pt x="142" y="232"/>
                  </a:cubicBezTo>
                  <a:cubicBezTo>
                    <a:pt x="176" y="232"/>
                    <a:pt x="176" y="232"/>
                    <a:pt x="176" y="232"/>
                  </a:cubicBezTo>
                  <a:cubicBezTo>
                    <a:pt x="176" y="266"/>
                    <a:pt x="176" y="266"/>
                    <a:pt x="176" y="266"/>
                  </a:cubicBezTo>
                  <a:lnTo>
                    <a:pt x="142" y="266"/>
                  </a:lnTo>
                  <a:close/>
                  <a:moveTo>
                    <a:pt x="30" y="16"/>
                  </a:moveTo>
                  <a:cubicBezTo>
                    <a:pt x="286" y="16"/>
                    <a:pt x="286" y="16"/>
                    <a:pt x="286" y="16"/>
                  </a:cubicBezTo>
                  <a:cubicBezTo>
                    <a:pt x="293" y="16"/>
                    <a:pt x="299" y="22"/>
                    <a:pt x="299" y="30"/>
                  </a:cubicBezTo>
                  <a:cubicBezTo>
                    <a:pt x="299" y="165"/>
                    <a:pt x="299" y="165"/>
                    <a:pt x="299" y="165"/>
                  </a:cubicBezTo>
                  <a:cubicBezTo>
                    <a:pt x="17" y="165"/>
                    <a:pt x="17" y="165"/>
                    <a:pt x="17" y="165"/>
                  </a:cubicBezTo>
                  <a:cubicBezTo>
                    <a:pt x="17" y="30"/>
                    <a:pt x="17" y="30"/>
                    <a:pt x="17" y="30"/>
                  </a:cubicBezTo>
                  <a:cubicBezTo>
                    <a:pt x="17" y="22"/>
                    <a:pt x="23" y="16"/>
                    <a:pt x="30" y="16"/>
                  </a:cubicBezTo>
                  <a:close/>
                  <a:moveTo>
                    <a:pt x="286" y="215"/>
                  </a:moveTo>
                  <a:cubicBezTo>
                    <a:pt x="30" y="215"/>
                    <a:pt x="30" y="215"/>
                    <a:pt x="30" y="215"/>
                  </a:cubicBezTo>
                  <a:cubicBezTo>
                    <a:pt x="23" y="215"/>
                    <a:pt x="17" y="209"/>
                    <a:pt x="17" y="201"/>
                  </a:cubicBezTo>
                  <a:cubicBezTo>
                    <a:pt x="17" y="182"/>
                    <a:pt x="17" y="182"/>
                    <a:pt x="17" y="182"/>
                  </a:cubicBezTo>
                  <a:cubicBezTo>
                    <a:pt x="299" y="182"/>
                    <a:pt x="299" y="182"/>
                    <a:pt x="299" y="182"/>
                  </a:cubicBezTo>
                  <a:cubicBezTo>
                    <a:pt x="299" y="201"/>
                    <a:pt x="299" y="201"/>
                    <a:pt x="299" y="201"/>
                  </a:cubicBezTo>
                  <a:cubicBezTo>
                    <a:pt x="299" y="209"/>
                    <a:pt x="293" y="215"/>
                    <a:pt x="286" y="215"/>
                  </a:cubicBezTo>
                  <a:close/>
                </a:path>
              </a:pathLst>
            </a:custGeom>
            <a:solidFill>
              <a:srgbClr val="353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FF0000"/>
                </a:buClr>
                <a:buSzTx/>
                <a:buFontTx/>
                <a:buNone/>
                <a:tabLst/>
                <a:defRPr/>
              </a:pPr>
              <a:endParaRPr kumimoji="0" lang="en-US" sz="1800" b="0" i="0" u="none" strike="noStrike" kern="0" cap="none" spc="0" normalizeH="0" baseline="0" noProof="0" dirty="0">
                <a:ln>
                  <a:noFill/>
                </a:ln>
                <a:solidFill>
                  <a:srgbClr val="4D4D4F"/>
                </a:solidFill>
                <a:effectLst/>
                <a:uLnTx/>
                <a:uFillTx/>
                <a:latin typeface="Helvetica" pitchFamily="34" charset="0"/>
                <a:ea typeface="+mn-ea"/>
                <a:cs typeface="+mn-cs"/>
              </a:endParaRPr>
            </a:p>
          </p:txBody>
        </p:sp>
        <p:sp>
          <p:nvSpPr>
            <p:cNvPr id="99" name="Freeform 7">
              <a:hlinkClick r:id="" action="ppaction://noaction"/>
              <a:extLst>
                <a:ext uri="{FF2B5EF4-FFF2-40B4-BE49-F238E27FC236}">
                  <a16:creationId xmlns:a16="http://schemas.microsoft.com/office/drawing/2014/main" id="{CEED7D92-787E-45F2-83D3-C2D359A7CEA8}"/>
                </a:ext>
              </a:extLst>
            </p:cNvPr>
            <p:cNvSpPr>
              <a:spLocks/>
            </p:cNvSpPr>
            <p:nvPr/>
          </p:nvSpPr>
          <p:spPr bwMode="auto">
            <a:xfrm>
              <a:off x="11372217" y="3393453"/>
              <a:ext cx="878144" cy="331989"/>
            </a:xfrm>
            <a:custGeom>
              <a:avLst/>
              <a:gdLst>
                <a:gd name="T0" fmla="*/ 193 w 211"/>
                <a:gd name="T1" fmla="*/ 26 h 88"/>
                <a:gd name="T2" fmla="*/ 178 w 211"/>
                <a:gd name="T3" fmla="*/ 36 h 88"/>
                <a:gd name="T4" fmla="*/ 138 w 211"/>
                <a:gd name="T5" fmla="*/ 36 h 88"/>
                <a:gd name="T6" fmla="*/ 124 w 211"/>
                <a:gd name="T7" fmla="*/ 43 h 88"/>
                <a:gd name="T8" fmla="*/ 115 w 211"/>
                <a:gd name="T9" fmla="*/ 66 h 88"/>
                <a:gd name="T10" fmla="*/ 105 w 211"/>
                <a:gd name="T11" fmla="*/ 12 h 88"/>
                <a:gd name="T12" fmla="*/ 93 w 211"/>
                <a:gd name="T13" fmla="*/ 1 h 88"/>
                <a:gd name="T14" fmla="*/ 77 w 211"/>
                <a:gd name="T15" fmla="*/ 9 h 88"/>
                <a:gd name="T16" fmla="*/ 64 w 211"/>
                <a:gd name="T17" fmla="*/ 37 h 88"/>
                <a:gd name="T18" fmla="*/ 0 w 211"/>
                <a:gd name="T19" fmla="*/ 37 h 88"/>
                <a:gd name="T20" fmla="*/ 0 w 211"/>
                <a:gd name="T21" fmla="*/ 54 h 88"/>
                <a:gd name="T22" fmla="*/ 65 w 211"/>
                <a:gd name="T23" fmla="*/ 54 h 88"/>
                <a:gd name="T24" fmla="*/ 78 w 211"/>
                <a:gd name="T25" fmla="*/ 45 h 88"/>
                <a:gd name="T26" fmla="*/ 90 w 211"/>
                <a:gd name="T27" fmla="*/ 21 h 88"/>
                <a:gd name="T28" fmla="*/ 100 w 211"/>
                <a:gd name="T29" fmla="*/ 76 h 88"/>
                <a:gd name="T30" fmla="*/ 113 w 211"/>
                <a:gd name="T31" fmla="*/ 88 h 88"/>
                <a:gd name="T32" fmla="*/ 115 w 211"/>
                <a:gd name="T33" fmla="*/ 88 h 88"/>
                <a:gd name="T34" fmla="*/ 128 w 211"/>
                <a:gd name="T35" fmla="*/ 80 h 88"/>
                <a:gd name="T36" fmla="*/ 139 w 211"/>
                <a:gd name="T37" fmla="*/ 52 h 88"/>
                <a:gd name="T38" fmla="*/ 178 w 211"/>
                <a:gd name="T39" fmla="*/ 52 h 88"/>
                <a:gd name="T40" fmla="*/ 193 w 211"/>
                <a:gd name="T41" fmla="*/ 61 h 88"/>
                <a:gd name="T42" fmla="*/ 211 w 211"/>
                <a:gd name="T43" fmla="*/ 43 h 88"/>
                <a:gd name="T44" fmla="*/ 193 w 211"/>
                <a:gd name="T45" fmla="*/ 2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1" h="88">
                  <a:moveTo>
                    <a:pt x="193" y="26"/>
                  </a:moveTo>
                  <a:cubicBezTo>
                    <a:pt x="186" y="26"/>
                    <a:pt x="180" y="30"/>
                    <a:pt x="178" y="36"/>
                  </a:cubicBezTo>
                  <a:cubicBezTo>
                    <a:pt x="138" y="36"/>
                    <a:pt x="138" y="36"/>
                    <a:pt x="138" y="36"/>
                  </a:cubicBezTo>
                  <a:cubicBezTo>
                    <a:pt x="132" y="36"/>
                    <a:pt x="127" y="39"/>
                    <a:pt x="124" y="43"/>
                  </a:cubicBezTo>
                  <a:cubicBezTo>
                    <a:pt x="115" y="66"/>
                    <a:pt x="115" y="66"/>
                    <a:pt x="115" y="66"/>
                  </a:cubicBezTo>
                  <a:cubicBezTo>
                    <a:pt x="105" y="12"/>
                    <a:pt x="105" y="12"/>
                    <a:pt x="105" y="12"/>
                  </a:cubicBezTo>
                  <a:cubicBezTo>
                    <a:pt x="104" y="6"/>
                    <a:pt x="99" y="1"/>
                    <a:pt x="93" y="1"/>
                  </a:cubicBezTo>
                  <a:cubicBezTo>
                    <a:pt x="86" y="0"/>
                    <a:pt x="80" y="3"/>
                    <a:pt x="77" y="9"/>
                  </a:cubicBezTo>
                  <a:cubicBezTo>
                    <a:pt x="64" y="37"/>
                    <a:pt x="64" y="37"/>
                    <a:pt x="64" y="37"/>
                  </a:cubicBezTo>
                  <a:cubicBezTo>
                    <a:pt x="0" y="37"/>
                    <a:pt x="0" y="37"/>
                    <a:pt x="0" y="37"/>
                  </a:cubicBezTo>
                  <a:cubicBezTo>
                    <a:pt x="0" y="54"/>
                    <a:pt x="0" y="54"/>
                    <a:pt x="0" y="54"/>
                  </a:cubicBezTo>
                  <a:cubicBezTo>
                    <a:pt x="65" y="54"/>
                    <a:pt x="65" y="54"/>
                    <a:pt x="65" y="54"/>
                  </a:cubicBezTo>
                  <a:cubicBezTo>
                    <a:pt x="70" y="54"/>
                    <a:pt x="76" y="50"/>
                    <a:pt x="78" y="45"/>
                  </a:cubicBezTo>
                  <a:cubicBezTo>
                    <a:pt x="90" y="21"/>
                    <a:pt x="90" y="21"/>
                    <a:pt x="90" y="21"/>
                  </a:cubicBezTo>
                  <a:cubicBezTo>
                    <a:pt x="100" y="76"/>
                    <a:pt x="100" y="76"/>
                    <a:pt x="100" y="76"/>
                  </a:cubicBezTo>
                  <a:cubicBezTo>
                    <a:pt x="101" y="82"/>
                    <a:pt x="106" y="87"/>
                    <a:pt x="113" y="88"/>
                  </a:cubicBezTo>
                  <a:cubicBezTo>
                    <a:pt x="113" y="88"/>
                    <a:pt x="114" y="88"/>
                    <a:pt x="115" y="88"/>
                  </a:cubicBezTo>
                  <a:cubicBezTo>
                    <a:pt x="120" y="88"/>
                    <a:pt x="125" y="85"/>
                    <a:pt x="128" y="80"/>
                  </a:cubicBezTo>
                  <a:cubicBezTo>
                    <a:pt x="139" y="52"/>
                    <a:pt x="139" y="52"/>
                    <a:pt x="139" y="52"/>
                  </a:cubicBezTo>
                  <a:cubicBezTo>
                    <a:pt x="178" y="52"/>
                    <a:pt x="178" y="52"/>
                    <a:pt x="178" y="52"/>
                  </a:cubicBezTo>
                  <a:cubicBezTo>
                    <a:pt x="181" y="58"/>
                    <a:pt x="187" y="61"/>
                    <a:pt x="193" y="61"/>
                  </a:cubicBezTo>
                  <a:cubicBezTo>
                    <a:pt x="203" y="61"/>
                    <a:pt x="211" y="53"/>
                    <a:pt x="211" y="43"/>
                  </a:cubicBezTo>
                  <a:cubicBezTo>
                    <a:pt x="211" y="34"/>
                    <a:pt x="203" y="26"/>
                    <a:pt x="193" y="26"/>
                  </a:cubicBezTo>
                  <a:close/>
                </a:path>
              </a:pathLst>
            </a:custGeom>
            <a:solidFill>
              <a:srgbClr val="E457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FF0000"/>
                </a:buClr>
                <a:buSzTx/>
                <a:buFontTx/>
                <a:buNone/>
                <a:tabLst/>
                <a:defRPr/>
              </a:pPr>
              <a:endParaRPr kumimoji="0" lang="en-US" sz="1800" b="0" i="0" u="none" strike="noStrike" kern="0" cap="none" spc="0" normalizeH="0" baseline="0" noProof="0" dirty="0">
                <a:ln>
                  <a:noFill/>
                </a:ln>
                <a:solidFill>
                  <a:srgbClr val="4D4D4F"/>
                </a:solidFill>
                <a:effectLst/>
                <a:uLnTx/>
                <a:uFillTx/>
                <a:latin typeface="Helvetica" pitchFamily="34" charset="0"/>
                <a:ea typeface="+mn-ea"/>
                <a:cs typeface="+mn-cs"/>
              </a:endParaRPr>
            </a:p>
          </p:txBody>
        </p:sp>
      </p:grpSp>
      <p:pic>
        <p:nvPicPr>
          <p:cNvPr id="100" name="Picture 9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86389" y="5848738"/>
            <a:ext cx="590633" cy="521147"/>
          </a:xfrm>
          <a:prstGeom prst="rect">
            <a:avLst/>
          </a:prstGeom>
        </p:spPr>
      </p:pic>
      <p:sp>
        <p:nvSpPr>
          <p:cNvPr id="101" name="Content Placeholder 3"/>
          <p:cNvSpPr txBox="1">
            <a:spLocks/>
          </p:cNvSpPr>
          <p:nvPr/>
        </p:nvSpPr>
        <p:spPr>
          <a:xfrm>
            <a:off x="10178865" y="6302259"/>
            <a:ext cx="805680" cy="205157"/>
          </a:xfrm>
          <a:prstGeom prst="rect">
            <a:avLst/>
          </a:prstGeom>
        </p:spPr>
        <p:txBody>
          <a:bodyPr/>
          <a:lstStyle>
            <a:lvl1pPr marL="228600" indent="-228600" algn="l" rtl="0" eaLnBrk="1" fontAlgn="base" hangingPunct="1">
              <a:lnSpc>
                <a:spcPct val="95000"/>
              </a:lnSpc>
              <a:spcBef>
                <a:spcPts val="1000"/>
              </a:spcBef>
              <a:spcAft>
                <a:spcPct val="0"/>
              </a:spcAft>
              <a:buClr>
                <a:schemeClr val="tx2"/>
              </a:buClr>
              <a:buSzPct val="85000"/>
              <a:buFont typeface="Arial" panose="020B0604020202020204" pitchFamily="34" charset="0"/>
              <a:buChar char="•"/>
              <a:defRPr lang="en-US" sz="2800" dirty="0" smtClean="0">
                <a:solidFill>
                  <a:schemeClr val="tx1"/>
                </a:solidFill>
                <a:latin typeface="Arial" panose="020B0604020202020204" pitchFamily="34" charset="0"/>
                <a:ea typeface="+mn-ea"/>
                <a:cs typeface="Arial" pitchFamily="34" charset="0"/>
              </a:defRPr>
            </a:lvl1pPr>
            <a:lvl2pPr marL="576072" indent="-228600" algn="l" rtl="0" eaLnBrk="1" fontAlgn="base" hangingPunct="1">
              <a:lnSpc>
                <a:spcPct val="95000"/>
              </a:lnSpc>
              <a:spcBef>
                <a:spcPts val="800"/>
              </a:spcBef>
              <a:spcAft>
                <a:spcPct val="0"/>
              </a:spcAft>
              <a:buClr>
                <a:schemeClr val="tx2"/>
              </a:buClr>
              <a:buSzPct val="100000"/>
              <a:buFont typeface="Arial" panose="020B0604020202020204" pitchFamily="34" charset="0"/>
              <a:buChar char="•"/>
              <a:defRPr lang="en-US" sz="2400" dirty="0" smtClean="0">
                <a:solidFill>
                  <a:schemeClr val="tx1"/>
                </a:solidFill>
                <a:latin typeface="Arial" panose="020B0604020202020204" pitchFamily="34" charset="0"/>
              </a:defRPr>
            </a:lvl2pPr>
            <a:lvl3pPr marL="886968" indent="-228600" algn="l" rtl="0" eaLnBrk="1" fontAlgn="base" hangingPunct="1">
              <a:lnSpc>
                <a:spcPct val="95000"/>
              </a:lnSpc>
              <a:spcBef>
                <a:spcPts val="800"/>
              </a:spcBef>
              <a:spcAft>
                <a:spcPct val="0"/>
              </a:spcAft>
              <a:buClr>
                <a:schemeClr val="tx2"/>
              </a:buClr>
              <a:buSzPct val="100000"/>
              <a:buFont typeface="Arial" panose="020B0604020202020204" pitchFamily="34" charset="0"/>
              <a:buChar char="•"/>
              <a:defRPr lang="en-US" sz="2000" dirty="0" smtClean="0">
                <a:solidFill>
                  <a:schemeClr val="tx1"/>
                </a:solidFill>
                <a:latin typeface="Arial" panose="020B0604020202020204" pitchFamily="34" charset="0"/>
              </a:defRPr>
            </a:lvl3pPr>
            <a:lvl4pPr marL="1170432" indent="-228600" algn="l" rtl="0" eaLnBrk="1" fontAlgn="base" hangingPunct="1">
              <a:lnSpc>
                <a:spcPct val="90000"/>
              </a:lnSpc>
              <a:spcBef>
                <a:spcPts val="800"/>
              </a:spcBef>
              <a:spcAft>
                <a:spcPct val="0"/>
              </a:spcAft>
              <a:buClr>
                <a:schemeClr val="accent2"/>
              </a:buClr>
              <a:buSzPct val="100000"/>
              <a:buFont typeface="Arial" panose="020B0604020202020204" pitchFamily="34" charset="0"/>
              <a:buChar char="̶"/>
              <a:defRPr lang="en-US" sz="1800" dirty="0" smtClean="0">
                <a:solidFill>
                  <a:schemeClr val="tx1"/>
                </a:solidFill>
                <a:latin typeface="+mn-lt"/>
              </a:defRPr>
            </a:lvl4pPr>
            <a:lvl5pPr marL="1463040" indent="-228600" algn="l" rtl="0" eaLnBrk="1" fontAlgn="base" hangingPunct="1">
              <a:lnSpc>
                <a:spcPct val="90000"/>
              </a:lnSpc>
              <a:spcBef>
                <a:spcPts val="800"/>
              </a:spcBef>
              <a:spcAft>
                <a:spcPct val="0"/>
              </a:spcAft>
              <a:buClr>
                <a:schemeClr val="accent2"/>
              </a:buClr>
              <a:buFont typeface="Arial" panose="020B0604020202020204" pitchFamily="34" charset="0"/>
              <a:buChar char="̶"/>
              <a:defRPr lang="en-US" sz="1600" baseline="0" dirty="0" smtClean="0">
                <a:solidFill>
                  <a:schemeClr val="tx1"/>
                </a:solidFill>
                <a:latin typeface="+mn-lt"/>
              </a:defRPr>
            </a:lvl5pPr>
            <a:lvl6pPr marL="3352213" indent="-304747" algn="l" rtl="0" eaLnBrk="1" fontAlgn="base" hangingPunct="1">
              <a:spcBef>
                <a:spcPct val="20000"/>
              </a:spcBef>
              <a:spcAft>
                <a:spcPct val="0"/>
              </a:spcAft>
              <a:buClr>
                <a:schemeClr val="accent2"/>
              </a:buClr>
              <a:buChar char="»"/>
              <a:defRPr sz="2100">
                <a:solidFill>
                  <a:schemeClr val="tx1"/>
                </a:solidFill>
                <a:latin typeface="+mn-lt"/>
              </a:defRPr>
            </a:lvl6pPr>
            <a:lvl7pPr marL="3961707" indent="-304747" algn="l" rtl="0" eaLnBrk="1" fontAlgn="base" hangingPunct="1">
              <a:spcBef>
                <a:spcPct val="20000"/>
              </a:spcBef>
              <a:spcAft>
                <a:spcPct val="0"/>
              </a:spcAft>
              <a:buClr>
                <a:schemeClr val="accent2"/>
              </a:buClr>
              <a:buChar char="»"/>
              <a:defRPr sz="2100">
                <a:solidFill>
                  <a:schemeClr val="tx1"/>
                </a:solidFill>
                <a:latin typeface="+mn-lt"/>
              </a:defRPr>
            </a:lvl7pPr>
            <a:lvl8pPr marL="4571200" indent="-304747" algn="l" rtl="0" eaLnBrk="1" fontAlgn="base" hangingPunct="1">
              <a:spcBef>
                <a:spcPct val="20000"/>
              </a:spcBef>
              <a:spcAft>
                <a:spcPct val="0"/>
              </a:spcAft>
              <a:buClr>
                <a:schemeClr val="accent2"/>
              </a:buClr>
              <a:buChar char="»"/>
              <a:defRPr sz="2100">
                <a:solidFill>
                  <a:schemeClr val="tx1"/>
                </a:solidFill>
                <a:latin typeface="+mn-lt"/>
              </a:defRPr>
            </a:lvl8pPr>
            <a:lvl9pPr marL="5180693" indent="-304747" algn="l" rtl="0" eaLnBrk="1" fontAlgn="base" hangingPunct="1">
              <a:spcBef>
                <a:spcPct val="20000"/>
              </a:spcBef>
              <a:spcAft>
                <a:spcPct val="0"/>
              </a:spcAft>
              <a:buClr>
                <a:schemeClr val="accent2"/>
              </a:buClr>
              <a:buChar char="»"/>
              <a:defRPr sz="2100">
                <a:solidFill>
                  <a:schemeClr val="tx1"/>
                </a:solidFill>
                <a:latin typeface="+mn-lt"/>
              </a:defRPr>
            </a:lvl9pPr>
          </a:lstStyle>
          <a:p>
            <a:pPr marL="0" indent="0" algn="ctr">
              <a:buNone/>
            </a:pPr>
            <a:r>
              <a:rPr lang="en-US" sz="1000" kern="0" dirty="0">
                <a:latin typeface="Agency FB" panose="020B0503020202020204" pitchFamily="34" charset="0"/>
              </a:rPr>
              <a:t>Gateways</a:t>
            </a:r>
            <a:endParaRPr lang="en-US" sz="1000" kern="0" dirty="0">
              <a:solidFill>
                <a:srgbClr val="D51067"/>
              </a:solidFill>
              <a:latin typeface="Agency FB" panose="020B0503020202020204" pitchFamily="34" charset="0"/>
            </a:endParaRPr>
          </a:p>
        </p:txBody>
      </p:sp>
    </p:spTree>
    <p:extLst>
      <p:ext uri="{BB962C8B-B14F-4D97-AF65-F5344CB8AC3E}">
        <p14:creationId xmlns:p14="http://schemas.microsoft.com/office/powerpoint/2010/main" val="1802473576"/>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8C4C120-05E9-1E78-AF8C-F31A380AC9D7}"/>
              </a:ext>
            </a:extLst>
          </p:cNvPr>
          <p:cNvPicPr>
            <a:picLocks noChangeAspect="1"/>
          </p:cNvPicPr>
          <p:nvPr/>
        </p:nvPicPr>
        <p:blipFill>
          <a:blip r:embed="rId2"/>
          <a:stretch>
            <a:fillRect/>
          </a:stretch>
        </p:blipFill>
        <p:spPr>
          <a:xfrm>
            <a:off x="11486" y="893"/>
            <a:ext cx="12165852" cy="6856214"/>
          </a:xfrm>
          <a:prstGeom prst="rect">
            <a:avLst/>
          </a:prstGeom>
        </p:spPr>
      </p:pic>
      <p:sp>
        <p:nvSpPr>
          <p:cNvPr id="2" name="Footer Placeholder 1" hidden="1">
            <a:extLst>
              <a:ext uri="{FF2B5EF4-FFF2-40B4-BE49-F238E27FC236}">
                <a16:creationId xmlns:a16="http://schemas.microsoft.com/office/drawing/2014/main" id="{AEC8767D-0EAB-7BE0-5C25-D0F0A69B2DDD}"/>
              </a:ext>
            </a:extLst>
          </p:cNvPr>
          <p:cNvSpPr>
            <a:spLocks noGrp="1"/>
          </p:cNvSpPr>
          <p:nvPr>
            <p:ph type="ftr" sz="quarter" idx="11"/>
          </p:nvPr>
        </p:nvSpPr>
        <p:spPr/>
        <p:txBody>
          <a:bodyPr/>
          <a:lstStyle/>
          <a:p>
            <a:r>
              <a:rPr lang="en-US"/>
              <a:t> [Internal Use] for Check Point employees​</a:t>
            </a:r>
          </a:p>
        </p:txBody>
      </p:sp>
      <p:sp>
        <p:nvSpPr>
          <p:cNvPr id="3" name="Date Placeholder 2" hidden="1">
            <a:extLst>
              <a:ext uri="{FF2B5EF4-FFF2-40B4-BE49-F238E27FC236}">
                <a16:creationId xmlns:a16="http://schemas.microsoft.com/office/drawing/2014/main" id="{76BDCEC1-BCA1-29B2-5891-4715AF702DD9}"/>
              </a:ext>
            </a:extLst>
          </p:cNvPr>
          <p:cNvSpPr>
            <a:spLocks noGrp="1"/>
          </p:cNvSpPr>
          <p:nvPr>
            <p:ph type="dt" sz="half" idx="10"/>
          </p:nvPr>
        </p:nvSpPr>
        <p:spPr/>
        <p:txBody>
          <a:bodyPr/>
          <a:lstStyle/>
          <a:p>
            <a:endParaRPr lang="en-US"/>
          </a:p>
        </p:txBody>
      </p:sp>
    </p:spTree>
    <p:extLst>
      <p:ext uri="{BB962C8B-B14F-4D97-AF65-F5344CB8AC3E}">
        <p14:creationId xmlns:p14="http://schemas.microsoft.com/office/powerpoint/2010/main" val="20805452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DE2921-B691-A4F0-B53E-D45A3730D123}"/>
              </a:ext>
            </a:extLst>
          </p:cNvPr>
          <p:cNvSpPr>
            <a:spLocks noGrp="1"/>
          </p:cNvSpPr>
          <p:nvPr>
            <p:ph type="body" sz="quarter" idx="13"/>
          </p:nvPr>
        </p:nvSpPr>
        <p:spPr>
          <a:xfrm>
            <a:off x="600365" y="3602182"/>
            <a:ext cx="1077434" cy="508424"/>
          </a:xfrm>
        </p:spPr>
        <p:txBody>
          <a:bodyPr/>
          <a:lstStyle/>
          <a:p>
            <a:endParaRPr lang="en-US" sz="800" dirty="0"/>
          </a:p>
        </p:txBody>
      </p:sp>
      <p:sp>
        <p:nvSpPr>
          <p:cNvPr id="3" name="Text Placeholder 2">
            <a:extLst>
              <a:ext uri="{FF2B5EF4-FFF2-40B4-BE49-F238E27FC236}">
                <a16:creationId xmlns:a16="http://schemas.microsoft.com/office/drawing/2014/main" id="{C0150A2A-C7E8-FA3F-5AB9-A46D518FD172}"/>
              </a:ext>
            </a:extLst>
          </p:cNvPr>
          <p:cNvSpPr>
            <a:spLocks noGrp="1"/>
          </p:cNvSpPr>
          <p:nvPr>
            <p:ph type="body" sz="quarter" idx="16"/>
          </p:nvPr>
        </p:nvSpPr>
        <p:spPr>
          <a:xfrm>
            <a:off x="614318" y="310394"/>
            <a:ext cx="9729307" cy="654340"/>
          </a:xfrm>
        </p:spPr>
        <p:txBody>
          <a:bodyPr/>
          <a:lstStyle/>
          <a:p>
            <a:r>
              <a:rPr lang="en-US" sz="2400" dirty="0"/>
              <a:t>Zero-Trust Maturity Model, Where to Start? - CISA</a:t>
            </a:r>
          </a:p>
        </p:txBody>
      </p:sp>
      <p:pic>
        <p:nvPicPr>
          <p:cNvPr id="4" name="Picture 3">
            <a:extLst>
              <a:ext uri="{FF2B5EF4-FFF2-40B4-BE49-F238E27FC236}">
                <a16:creationId xmlns:a16="http://schemas.microsoft.com/office/drawing/2014/main" id="{3F238FF5-9375-44AC-551A-A8571D6CA1F0}"/>
              </a:ext>
            </a:extLst>
          </p:cNvPr>
          <p:cNvPicPr>
            <a:picLocks noChangeAspect="1"/>
          </p:cNvPicPr>
          <p:nvPr/>
        </p:nvPicPr>
        <p:blipFill>
          <a:blip r:embed="rId2"/>
          <a:stretch>
            <a:fillRect/>
          </a:stretch>
        </p:blipFill>
        <p:spPr>
          <a:xfrm>
            <a:off x="5789699" y="917752"/>
            <a:ext cx="6100234" cy="5545667"/>
          </a:xfrm>
          <a:prstGeom prst="rect">
            <a:avLst/>
          </a:prstGeom>
        </p:spPr>
      </p:pic>
      <p:pic>
        <p:nvPicPr>
          <p:cNvPr id="6" name="Picture 5">
            <a:extLst>
              <a:ext uri="{FF2B5EF4-FFF2-40B4-BE49-F238E27FC236}">
                <a16:creationId xmlns:a16="http://schemas.microsoft.com/office/drawing/2014/main" id="{903E5A8C-FB57-0A1F-EB4D-6288102C05F0}"/>
              </a:ext>
            </a:extLst>
          </p:cNvPr>
          <p:cNvPicPr>
            <a:picLocks noChangeAspect="1"/>
          </p:cNvPicPr>
          <p:nvPr/>
        </p:nvPicPr>
        <p:blipFill rotWithShape="1">
          <a:blip r:embed="rId3"/>
          <a:srcRect l="4575" t="3118"/>
          <a:stretch/>
        </p:blipFill>
        <p:spPr>
          <a:xfrm>
            <a:off x="3235457" y="2888450"/>
            <a:ext cx="2341070" cy="3027783"/>
          </a:xfrm>
          <a:prstGeom prst="rect">
            <a:avLst/>
          </a:prstGeom>
          <a:ln>
            <a:solidFill>
              <a:schemeClr val="tx1"/>
            </a:solidFill>
          </a:ln>
        </p:spPr>
      </p:pic>
      <p:pic>
        <p:nvPicPr>
          <p:cNvPr id="7" name="Picture 6">
            <a:extLst>
              <a:ext uri="{FF2B5EF4-FFF2-40B4-BE49-F238E27FC236}">
                <a16:creationId xmlns:a16="http://schemas.microsoft.com/office/drawing/2014/main" id="{A7BEAD0E-935E-6F4E-C013-A2AEDE370455}"/>
              </a:ext>
            </a:extLst>
          </p:cNvPr>
          <p:cNvPicPr>
            <a:picLocks noChangeAspect="1"/>
          </p:cNvPicPr>
          <p:nvPr/>
        </p:nvPicPr>
        <p:blipFill rotWithShape="1">
          <a:blip r:embed="rId4"/>
          <a:srcRect t="2058" b="5627"/>
          <a:stretch/>
        </p:blipFill>
        <p:spPr>
          <a:xfrm>
            <a:off x="322213" y="2888451"/>
            <a:ext cx="2341070" cy="3027783"/>
          </a:xfrm>
          <a:prstGeom prst="rect">
            <a:avLst/>
          </a:prstGeom>
          <a:ln>
            <a:solidFill>
              <a:schemeClr val="tx1"/>
            </a:solidFill>
          </a:ln>
        </p:spPr>
      </p:pic>
      <p:sp>
        <p:nvSpPr>
          <p:cNvPr id="5" name="Footer Placeholder 4" hidden="1">
            <a:extLst>
              <a:ext uri="{FF2B5EF4-FFF2-40B4-BE49-F238E27FC236}">
                <a16:creationId xmlns:a16="http://schemas.microsoft.com/office/drawing/2014/main" id="{1ADB123E-9398-6444-760B-5DB838B47849}"/>
              </a:ext>
            </a:extLst>
          </p:cNvPr>
          <p:cNvSpPr>
            <a:spLocks noGrp="1"/>
          </p:cNvSpPr>
          <p:nvPr>
            <p:ph type="ftr" sz="quarter" idx="11"/>
          </p:nvPr>
        </p:nvSpPr>
        <p:spPr/>
        <p:txBody>
          <a:bodyPr/>
          <a:lstStyle/>
          <a:p>
            <a:endParaRPr lang="en-US"/>
          </a:p>
        </p:txBody>
      </p:sp>
      <p:sp>
        <p:nvSpPr>
          <p:cNvPr id="8" name="Date Placeholder 7" hidden="1">
            <a:extLst>
              <a:ext uri="{FF2B5EF4-FFF2-40B4-BE49-F238E27FC236}">
                <a16:creationId xmlns:a16="http://schemas.microsoft.com/office/drawing/2014/main" id="{8C6AFB8A-F99A-09B1-B6BC-6A6CBDD5FD6A}"/>
              </a:ext>
            </a:extLst>
          </p:cNvPr>
          <p:cNvSpPr>
            <a:spLocks noGrp="1"/>
          </p:cNvSpPr>
          <p:nvPr>
            <p:ph type="dt" sz="half" idx="15"/>
          </p:nvPr>
        </p:nvSpPr>
        <p:spPr/>
        <p:txBody>
          <a:bodyPr/>
          <a:lstStyle/>
          <a:p>
            <a:endParaRPr lang="en-US"/>
          </a:p>
        </p:txBody>
      </p:sp>
    </p:spTree>
    <p:extLst>
      <p:ext uri="{BB962C8B-B14F-4D97-AF65-F5344CB8AC3E}">
        <p14:creationId xmlns:p14="http://schemas.microsoft.com/office/powerpoint/2010/main" val="8167505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hidden="1">
            <a:extLst>
              <a:ext uri="{FF2B5EF4-FFF2-40B4-BE49-F238E27FC236}">
                <a16:creationId xmlns:a16="http://schemas.microsoft.com/office/drawing/2014/main" id="{B70554E1-E437-6C3A-6F47-AA231CF11B8A}"/>
              </a:ext>
            </a:extLst>
          </p:cNvPr>
          <p:cNvSpPr>
            <a:spLocks noGrp="1"/>
          </p:cNvSpPr>
          <p:nvPr>
            <p:ph type="ftr" sz="quarter" idx="11"/>
          </p:nvPr>
        </p:nvSpPr>
        <p:spPr/>
        <p:txBody>
          <a:bodyPr/>
          <a:lstStyle/>
          <a:p>
            <a:r>
              <a:rPr lang="en-US"/>
              <a:t> [Internal Use] for Check Point employees​</a:t>
            </a:r>
            <a:endParaRPr lang="en-US" dirty="0"/>
          </a:p>
        </p:txBody>
      </p:sp>
      <p:sp>
        <p:nvSpPr>
          <p:cNvPr id="3" name="Date Placeholder 2" hidden="1">
            <a:extLst>
              <a:ext uri="{FF2B5EF4-FFF2-40B4-BE49-F238E27FC236}">
                <a16:creationId xmlns:a16="http://schemas.microsoft.com/office/drawing/2014/main" id="{EEA49A47-4A8A-C7ED-8251-517B3DB1F944}"/>
              </a:ext>
            </a:extLst>
          </p:cNvPr>
          <p:cNvSpPr>
            <a:spLocks noGrp="1"/>
          </p:cNvSpPr>
          <p:nvPr>
            <p:ph type="dt" sz="half" idx="15"/>
          </p:nvPr>
        </p:nvSpPr>
        <p:spPr/>
        <p:txBody>
          <a:bodyPr/>
          <a:lstStyle/>
          <a:p>
            <a:endParaRPr lang="en-US"/>
          </a:p>
        </p:txBody>
      </p:sp>
      <p:sp>
        <p:nvSpPr>
          <p:cNvPr id="5" name="Text Placeholder 4">
            <a:extLst>
              <a:ext uri="{FF2B5EF4-FFF2-40B4-BE49-F238E27FC236}">
                <a16:creationId xmlns:a16="http://schemas.microsoft.com/office/drawing/2014/main" id="{B805CC21-A7E1-6672-4F88-E0CFEF5A2D28}"/>
              </a:ext>
            </a:extLst>
          </p:cNvPr>
          <p:cNvSpPr>
            <a:spLocks noGrp="1"/>
          </p:cNvSpPr>
          <p:nvPr>
            <p:ph type="body" sz="quarter" idx="13"/>
          </p:nvPr>
        </p:nvSpPr>
        <p:spPr/>
        <p:txBody>
          <a:bodyPr/>
          <a:lstStyle/>
          <a:p>
            <a:r>
              <a:rPr lang="en-US" sz="3600" cap="none" dirty="0"/>
              <a:t>Critical infrastructure is the backbone of modern society and economy. These infrastructures provide essential services to the public and support economic growth and development</a:t>
            </a:r>
          </a:p>
        </p:txBody>
      </p:sp>
      <p:sp>
        <p:nvSpPr>
          <p:cNvPr id="4" name="Text Placeholder 3">
            <a:extLst>
              <a:ext uri="{FF2B5EF4-FFF2-40B4-BE49-F238E27FC236}">
                <a16:creationId xmlns:a16="http://schemas.microsoft.com/office/drawing/2014/main" id="{A34AFBD9-6B87-46C7-5AEF-FB747977DD8B}"/>
              </a:ext>
            </a:extLst>
          </p:cNvPr>
          <p:cNvSpPr>
            <a:spLocks noGrp="1"/>
          </p:cNvSpPr>
          <p:nvPr>
            <p:ph type="body" sz="quarter" idx="16"/>
          </p:nvPr>
        </p:nvSpPr>
        <p:spPr/>
        <p:txBody>
          <a:bodyPr/>
          <a:lstStyle/>
          <a:p>
            <a:r>
              <a:rPr lang="en-US" dirty="0"/>
              <a:t>Introduction</a:t>
            </a:r>
          </a:p>
        </p:txBody>
      </p:sp>
    </p:spTree>
    <p:extLst>
      <p:ext uri="{BB962C8B-B14F-4D97-AF65-F5344CB8AC3E}">
        <p14:creationId xmlns:p14="http://schemas.microsoft.com/office/powerpoint/2010/main" val="62073266"/>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EA7390-05C6-3644-BE60-D504F40E7ED0}"/>
              </a:ext>
            </a:extLst>
          </p:cNvPr>
          <p:cNvSpPr>
            <a:spLocks noGrp="1"/>
          </p:cNvSpPr>
          <p:nvPr>
            <p:ph type="body" sz="quarter" idx="13"/>
          </p:nvPr>
        </p:nvSpPr>
        <p:spPr>
          <a:xfrm>
            <a:off x="629683" y="1140903"/>
            <a:ext cx="11105117" cy="5069398"/>
          </a:xfrm>
        </p:spPr>
        <p:txBody>
          <a:bodyPr/>
          <a:lstStyle/>
          <a:p>
            <a:r>
              <a:rPr lang="en-US" sz="2000" b="0" i="1" cap="small" dirty="0"/>
              <a:t>National Cyber Security Strategy </a:t>
            </a:r>
          </a:p>
          <a:p>
            <a:r>
              <a:rPr lang="en-US" sz="2000" cap="small" dirty="0">
                <a:hlinkClick r:id="rId2"/>
              </a:rPr>
              <a:t>Https://Www.Whitehouse.Gov/Wp-content/Uploads/2023/03/National-cybersecurity-strategy-2023.Pdf</a:t>
            </a:r>
            <a:endParaRPr lang="en-US" sz="2000" cap="small" dirty="0"/>
          </a:p>
          <a:p>
            <a:endParaRPr lang="en-US" sz="2000" cap="small" dirty="0"/>
          </a:p>
          <a:p>
            <a:r>
              <a:rPr lang="en-US" sz="2000" b="0" i="1" cap="none" dirty="0">
                <a:effectLst/>
              </a:rPr>
              <a:t>Securing Key Infrastructures Across The EU</a:t>
            </a:r>
          </a:p>
          <a:p>
            <a:r>
              <a:rPr lang="en-US" sz="2000" cap="small" dirty="0">
                <a:hlinkClick r:id="rId3"/>
              </a:rPr>
              <a:t>Https://Www.Enisa.Europa.Eu/Topics/Critical-information-infrastructures-and-services</a:t>
            </a:r>
            <a:endParaRPr lang="en-US" sz="2000" b="0" i="1" cap="small" dirty="0">
              <a:solidFill>
                <a:srgbClr val="014089"/>
              </a:solidFill>
            </a:endParaRPr>
          </a:p>
          <a:p>
            <a:endParaRPr lang="en-US" sz="2000" cap="small" dirty="0"/>
          </a:p>
          <a:p>
            <a:r>
              <a:rPr lang="en-US" sz="2000" b="0" i="1" cap="small" dirty="0" err="1"/>
              <a:t>Cisa</a:t>
            </a:r>
            <a:r>
              <a:rPr lang="en-US" sz="2000" b="0" i="1" cap="small" dirty="0"/>
              <a:t> Cybersecurity Best Practices</a:t>
            </a:r>
          </a:p>
          <a:p>
            <a:r>
              <a:rPr lang="en-US" sz="2000" cap="none" dirty="0">
                <a:hlinkClick r:id="rId4"/>
              </a:rPr>
              <a:t>Https://Www.Cisa.Gov/Topics/Cybersecurity-best-practices</a:t>
            </a:r>
            <a:endParaRPr lang="en-US" sz="2000" cap="none" dirty="0"/>
          </a:p>
          <a:p>
            <a:endParaRPr lang="en-US" sz="2000" b="0" i="1" cap="none" dirty="0"/>
          </a:p>
          <a:p>
            <a:r>
              <a:rPr lang="en-US" sz="2000" b="0" i="1" cap="none" dirty="0"/>
              <a:t>Critical Infrastructure Security And Resilience</a:t>
            </a:r>
          </a:p>
          <a:p>
            <a:r>
              <a:rPr lang="en-US" sz="2000" cap="none" dirty="0">
                <a:hlinkClick r:id="rId5"/>
              </a:rPr>
              <a:t>Https://Www.Cisa.Gov/Topics/Critical-infrastructure-security-and-resilience</a:t>
            </a:r>
            <a:endParaRPr lang="en-US" sz="2000" cap="none" dirty="0"/>
          </a:p>
          <a:p>
            <a:endParaRPr lang="en-US" sz="2000" cap="none" dirty="0"/>
          </a:p>
          <a:p>
            <a:r>
              <a:rPr lang="en-US" sz="2000" b="0" i="1" cap="none" dirty="0"/>
              <a:t>Zero Trust Maturity Model</a:t>
            </a:r>
          </a:p>
          <a:p>
            <a:r>
              <a:rPr lang="en-US" sz="2000" cap="none" dirty="0">
                <a:hlinkClick r:id="rId6"/>
              </a:rPr>
              <a:t>Https://Www.Cisa.Gov/Zero-trust-maturity-model</a:t>
            </a:r>
            <a:endParaRPr lang="en-US" sz="2000" cap="none" dirty="0"/>
          </a:p>
          <a:p>
            <a:endParaRPr lang="en-US" sz="2000" cap="none" dirty="0"/>
          </a:p>
          <a:p>
            <a:endParaRPr lang="en-US" sz="2000" cap="none" dirty="0"/>
          </a:p>
          <a:p>
            <a:r>
              <a:rPr lang="en-US" sz="2000" b="0" i="1" cap="none" dirty="0"/>
              <a:t>United Nations Resolution 2341 (2017)</a:t>
            </a:r>
          </a:p>
          <a:p>
            <a:r>
              <a:rPr lang="en-US" sz="2000" b="0" i="1" cap="none">
                <a:hlinkClick r:id="rId7"/>
              </a:rPr>
              <a:t>https://press.un.org/en/2017/sc12714.doc.htm</a:t>
            </a:r>
            <a:endParaRPr lang="en-US" sz="2000" b="0" i="1" cap="none"/>
          </a:p>
          <a:p>
            <a:endParaRPr lang="en-US" sz="2000" b="0" i="1" cap="none" dirty="0"/>
          </a:p>
          <a:p>
            <a:endParaRPr lang="en-US" sz="2000" cap="none" dirty="0"/>
          </a:p>
          <a:p>
            <a:endParaRPr lang="en-US" sz="2400" cap="none" dirty="0"/>
          </a:p>
          <a:p>
            <a:endParaRPr lang="en-US" sz="2400" cap="none" dirty="0"/>
          </a:p>
        </p:txBody>
      </p:sp>
      <p:sp>
        <p:nvSpPr>
          <p:cNvPr id="3" name="Text Placeholder 2">
            <a:extLst>
              <a:ext uri="{FF2B5EF4-FFF2-40B4-BE49-F238E27FC236}">
                <a16:creationId xmlns:a16="http://schemas.microsoft.com/office/drawing/2014/main" id="{3AA5E251-5FEE-94BC-F89C-8863F106B2FC}"/>
              </a:ext>
            </a:extLst>
          </p:cNvPr>
          <p:cNvSpPr>
            <a:spLocks noGrp="1"/>
          </p:cNvSpPr>
          <p:nvPr>
            <p:ph type="body" sz="quarter" idx="16"/>
          </p:nvPr>
        </p:nvSpPr>
        <p:spPr>
          <a:xfrm>
            <a:off x="1402884" y="301446"/>
            <a:ext cx="7643856" cy="695114"/>
          </a:xfrm>
        </p:spPr>
        <p:txBody>
          <a:bodyPr/>
          <a:lstStyle/>
          <a:p>
            <a:pPr algn="ctr"/>
            <a:r>
              <a:rPr lang="en-US" dirty="0"/>
              <a:t>Important Links </a:t>
            </a:r>
          </a:p>
        </p:txBody>
      </p:sp>
      <p:sp>
        <p:nvSpPr>
          <p:cNvPr id="4" name="Footer Placeholder 3" hidden="1">
            <a:extLst>
              <a:ext uri="{FF2B5EF4-FFF2-40B4-BE49-F238E27FC236}">
                <a16:creationId xmlns:a16="http://schemas.microsoft.com/office/drawing/2014/main" id="{67F39535-4A6F-4B75-B101-A1E7E5C72066}"/>
              </a:ext>
            </a:extLst>
          </p:cNvPr>
          <p:cNvSpPr>
            <a:spLocks noGrp="1"/>
          </p:cNvSpPr>
          <p:nvPr>
            <p:ph type="ftr" sz="quarter" idx="11"/>
          </p:nvPr>
        </p:nvSpPr>
        <p:spPr/>
        <p:txBody>
          <a:bodyPr/>
          <a:lstStyle/>
          <a:p>
            <a:endParaRPr lang="LID4096"/>
          </a:p>
        </p:txBody>
      </p:sp>
      <p:sp>
        <p:nvSpPr>
          <p:cNvPr id="5" name="Date Placeholder 4" hidden="1">
            <a:extLst>
              <a:ext uri="{FF2B5EF4-FFF2-40B4-BE49-F238E27FC236}">
                <a16:creationId xmlns:a16="http://schemas.microsoft.com/office/drawing/2014/main" id="{9CBB056A-9CD9-4503-A926-DB6CD49C4834}"/>
              </a:ext>
            </a:extLst>
          </p:cNvPr>
          <p:cNvSpPr>
            <a:spLocks noGrp="1"/>
          </p:cNvSpPr>
          <p:nvPr>
            <p:ph type="dt" sz="half" idx="15"/>
          </p:nvPr>
        </p:nvSpPr>
        <p:spPr/>
        <p:txBody>
          <a:bodyPr/>
          <a:lstStyle/>
          <a:p>
            <a:endParaRPr lang="LID4096"/>
          </a:p>
        </p:txBody>
      </p:sp>
    </p:spTree>
    <p:extLst>
      <p:ext uri="{BB962C8B-B14F-4D97-AF65-F5344CB8AC3E}">
        <p14:creationId xmlns:p14="http://schemas.microsoft.com/office/powerpoint/2010/main" val="3048070511"/>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hidden="1"/>
          <p:cNvSpPr>
            <a:spLocks noGrp="1"/>
          </p:cNvSpPr>
          <p:nvPr>
            <p:ph type="ftr" sz="quarter" idx="11"/>
          </p:nvPr>
        </p:nvSpPr>
        <p:spPr/>
        <p:txBody>
          <a:bodyPr/>
          <a:lstStyle/>
          <a:p>
            <a:r>
              <a:rPr lang="en-US"/>
              <a:t> [Internal Use] for Check Point employees​</a:t>
            </a:r>
          </a:p>
        </p:txBody>
      </p:sp>
      <p:sp>
        <p:nvSpPr>
          <p:cNvPr id="5" name="Text Placeholder 4">
            <a:extLst>
              <a:ext uri="{FF2B5EF4-FFF2-40B4-BE49-F238E27FC236}">
                <a16:creationId xmlns:a16="http://schemas.microsoft.com/office/drawing/2014/main" id="{5DD63C02-F54B-BEBE-9188-1D95B7BFA646}"/>
              </a:ext>
            </a:extLst>
          </p:cNvPr>
          <p:cNvSpPr>
            <a:spLocks noGrp="1"/>
          </p:cNvSpPr>
          <p:nvPr>
            <p:ph type="body" sz="quarter" idx="14"/>
          </p:nvPr>
        </p:nvSpPr>
        <p:spPr/>
        <p:txBody>
          <a:bodyPr/>
          <a:lstStyle/>
          <a:p>
            <a:r>
              <a:rPr lang="en-US" dirty="0"/>
              <a:t>Thank you!</a:t>
            </a:r>
          </a:p>
        </p:txBody>
      </p:sp>
      <p:sp>
        <p:nvSpPr>
          <p:cNvPr id="3" name="Date Placeholder 2" hidden="1"/>
          <p:cNvSpPr>
            <a:spLocks noGrp="1"/>
          </p:cNvSpPr>
          <p:nvPr>
            <p:ph type="dt" sz="half" idx="15"/>
          </p:nvPr>
        </p:nvSpPr>
        <p:spPr/>
        <p:txBody>
          <a:bodyPr/>
          <a:lstStyle/>
          <a:p>
            <a:endParaRPr lang="en-US"/>
          </a:p>
        </p:txBody>
      </p:sp>
    </p:spTree>
    <p:extLst>
      <p:ext uri="{BB962C8B-B14F-4D97-AF65-F5344CB8AC3E}">
        <p14:creationId xmlns:p14="http://schemas.microsoft.com/office/powerpoint/2010/main" val="1415640732"/>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28620" y="797859"/>
            <a:ext cx="7849603" cy="5446180"/>
          </a:xfrm>
          <a:prstGeom prst="rect">
            <a:avLst/>
          </a:prstGeom>
        </p:spPr>
      </p:pic>
      <p:sp>
        <p:nvSpPr>
          <p:cNvPr id="2" name="Footer Placeholder 1" hidden="1"/>
          <p:cNvSpPr>
            <a:spLocks noGrp="1"/>
          </p:cNvSpPr>
          <p:nvPr>
            <p:ph type="ftr" sz="quarter" idx="11"/>
          </p:nvPr>
        </p:nvSpPr>
        <p:spPr/>
        <p:txBody>
          <a:bodyPr/>
          <a:lstStyle/>
          <a:p>
            <a:endParaRPr lang="en-US"/>
          </a:p>
        </p:txBody>
      </p:sp>
      <p:sp>
        <p:nvSpPr>
          <p:cNvPr id="3" name="Date Placeholder 2" hidden="1"/>
          <p:cNvSpPr>
            <a:spLocks noGrp="1"/>
          </p:cNvSpPr>
          <p:nvPr>
            <p:ph type="dt" sz="half" idx="15"/>
          </p:nvPr>
        </p:nvSpPr>
        <p:spPr/>
        <p:txBody>
          <a:bodyPr/>
          <a:lstStyle/>
          <a:p>
            <a:endParaRPr lang="en-US"/>
          </a:p>
        </p:txBody>
      </p:sp>
    </p:spTree>
    <p:extLst>
      <p:ext uri="{BB962C8B-B14F-4D97-AF65-F5344CB8AC3E}">
        <p14:creationId xmlns:p14="http://schemas.microsoft.com/office/powerpoint/2010/main" val="187860814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hidden="1">
            <a:extLst>
              <a:ext uri="{FF2B5EF4-FFF2-40B4-BE49-F238E27FC236}">
                <a16:creationId xmlns:a16="http://schemas.microsoft.com/office/drawing/2014/main" id="{B70554E1-E437-6C3A-6F47-AA231CF11B8A}"/>
              </a:ext>
            </a:extLst>
          </p:cNvPr>
          <p:cNvSpPr>
            <a:spLocks noGrp="1"/>
          </p:cNvSpPr>
          <p:nvPr>
            <p:ph type="ftr" sz="quarter" idx="11"/>
          </p:nvPr>
        </p:nvSpPr>
        <p:spPr/>
        <p:txBody>
          <a:bodyPr/>
          <a:lstStyle/>
          <a:p>
            <a:r>
              <a:rPr lang="en-US"/>
              <a:t> [Internal Use] for Check Point employees​</a:t>
            </a:r>
            <a:endParaRPr lang="en-US" dirty="0"/>
          </a:p>
        </p:txBody>
      </p:sp>
      <p:sp>
        <p:nvSpPr>
          <p:cNvPr id="3" name="Date Placeholder 2" hidden="1">
            <a:extLst>
              <a:ext uri="{FF2B5EF4-FFF2-40B4-BE49-F238E27FC236}">
                <a16:creationId xmlns:a16="http://schemas.microsoft.com/office/drawing/2014/main" id="{EEA49A47-4A8A-C7ED-8251-517B3DB1F944}"/>
              </a:ext>
            </a:extLst>
          </p:cNvPr>
          <p:cNvSpPr>
            <a:spLocks noGrp="1"/>
          </p:cNvSpPr>
          <p:nvPr>
            <p:ph type="dt" sz="half" idx="15"/>
          </p:nvPr>
        </p:nvSpPr>
        <p:spPr/>
        <p:txBody>
          <a:bodyPr/>
          <a:lstStyle/>
          <a:p>
            <a:endParaRPr lang="en-US"/>
          </a:p>
        </p:txBody>
      </p:sp>
      <p:sp>
        <p:nvSpPr>
          <p:cNvPr id="5" name="Text Placeholder 4">
            <a:extLst>
              <a:ext uri="{FF2B5EF4-FFF2-40B4-BE49-F238E27FC236}">
                <a16:creationId xmlns:a16="http://schemas.microsoft.com/office/drawing/2014/main" id="{B805CC21-A7E1-6672-4F88-E0CFEF5A2D28}"/>
              </a:ext>
            </a:extLst>
          </p:cNvPr>
          <p:cNvSpPr>
            <a:spLocks noGrp="1"/>
          </p:cNvSpPr>
          <p:nvPr>
            <p:ph type="body" sz="quarter" idx="13"/>
          </p:nvPr>
        </p:nvSpPr>
        <p:spPr/>
        <p:txBody>
          <a:bodyPr/>
          <a:lstStyle/>
          <a:p>
            <a:r>
              <a:rPr lang="en-US" sz="2400" cap="none" dirty="0"/>
              <a:t>The Department of Homeland Security (DHS) is responsible for protecting critical infrastructure from various threats. </a:t>
            </a:r>
          </a:p>
          <a:p>
            <a:endParaRPr lang="en-US" sz="2400" cap="none" dirty="0"/>
          </a:p>
          <a:p>
            <a:endParaRPr lang="en-US" sz="2400" cap="none" dirty="0"/>
          </a:p>
          <a:p>
            <a:r>
              <a:rPr lang="en-US" sz="2400" cap="none" dirty="0"/>
              <a:t>The DHS has identified 16 sectors as critical infrastructure </a:t>
            </a:r>
          </a:p>
        </p:txBody>
      </p:sp>
      <p:sp>
        <p:nvSpPr>
          <p:cNvPr id="4" name="Text Placeholder 3">
            <a:extLst>
              <a:ext uri="{FF2B5EF4-FFF2-40B4-BE49-F238E27FC236}">
                <a16:creationId xmlns:a16="http://schemas.microsoft.com/office/drawing/2014/main" id="{A34AFBD9-6B87-46C7-5AEF-FB747977DD8B}"/>
              </a:ext>
            </a:extLst>
          </p:cNvPr>
          <p:cNvSpPr>
            <a:spLocks noGrp="1"/>
          </p:cNvSpPr>
          <p:nvPr>
            <p:ph type="body" sz="quarter" idx="16"/>
          </p:nvPr>
        </p:nvSpPr>
        <p:spPr>
          <a:xfrm>
            <a:off x="614319" y="963868"/>
            <a:ext cx="9004810" cy="891075"/>
          </a:xfrm>
        </p:spPr>
        <p:txBody>
          <a:bodyPr/>
          <a:lstStyle/>
          <a:p>
            <a:pPr algn="r"/>
            <a:r>
              <a:rPr lang="en-US" sz="2800" b="1" dirty="0"/>
              <a:t>Core Sectors of Critical Infrastructure</a:t>
            </a:r>
            <a:endParaRPr lang="en-US" sz="2800" dirty="0"/>
          </a:p>
          <a:p>
            <a:endParaRPr lang="en-US" dirty="0"/>
          </a:p>
        </p:txBody>
      </p:sp>
    </p:spTree>
    <p:extLst>
      <p:ext uri="{BB962C8B-B14F-4D97-AF65-F5344CB8AC3E}">
        <p14:creationId xmlns:p14="http://schemas.microsoft.com/office/powerpoint/2010/main" val="29310585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hidden="1"/>
          <p:cNvSpPr>
            <a:spLocks noGrp="1"/>
          </p:cNvSpPr>
          <p:nvPr>
            <p:ph type="ftr" sz="quarter" idx="11"/>
          </p:nvPr>
        </p:nvSpPr>
        <p:spPr/>
        <p:txBody>
          <a:bodyPr/>
          <a:lstStyle/>
          <a:p>
            <a:r>
              <a:rPr lang="en-US"/>
              <a:t> [Internal Use] for Check Point employees​</a:t>
            </a:r>
          </a:p>
        </p:txBody>
      </p:sp>
      <p:sp>
        <p:nvSpPr>
          <p:cNvPr id="4" name="Title 3"/>
          <p:cNvSpPr>
            <a:spLocks noGrp="1"/>
          </p:cNvSpPr>
          <p:nvPr>
            <p:ph type="title"/>
          </p:nvPr>
        </p:nvSpPr>
        <p:spPr/>
        <p:txBody>
          <a:bodyPr/>
          <a:lstStyle/>
          <a:p>
            <a:r>
              <a:rPr lang="en-US" b="1" dirty="0"/>
              <a:t>Core Sectors of Critical Infrastructure</a:t>
            </a:r>
            <a:endParaRPr lang="en-US" dirty="0"/>
          </a:p>
        </p:txBody>
      </p:sp>
      <p:sp>
        <p:nvSpPr>
          <p:cNvPr id="2" name="Date Placeholder 1" hidden="1"/>
          <p:cNvSpPr>
            <a:spLocks noGrp="1"/>
          </p:cNvSpPr>
          <p:nvPr>
            <p:ph type="dt" sz="half" idx="15"/>
          </p:nvPr>
        </p:nvSpPr>
        <p:spPr/>
        <p:txBody>
          <a:bodyPr/>
          <a:lstStyle/>
          <a:p>
            <a:endParaRPr lang="en-US"/>
          </a:p>
        </p:txBody>
      </p:sp>
      <p:pic>
        <p:nvPicPr>
          <p:cNvPr id="7" name="Content Placeholder 6" descr="Critical infrastructure | Prevention Institute"/>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28822" y="1463395"/>
            <a:ext cx="7911027" cy="4767262"/>
          </a:xfrm>
          <a:prstGeom prst="rect">
            <a:avLst/>
          </a:prstGeom>
          <a:noFill/>
          <a:ln>
            <a:noFill/>
          </a:ln>
        </p:spPr>
      </p:pic>
    </p:spTree>
    <p:extLst>
      <p:ext uri="{BB962C8B-B14F-4D97-AF65-F5344CB8AC3E}">
        <p14:creationId xmlns:p14="http://schemas.microsoft.com/office/powerpoint/2010/main" val="1862507541"/>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hidden="1">
            <a:extLst>
              <a:ext uri="{FF2B5EF4-FFF2-40B4-BE49-F238E27FC236}">
                <a16:creationId xmlns:a16="http://schemas.microsoft.com/office/drawing/2014/main" id="{8B7908FD-A183-223D-E797-84304B224239}"/>
              </a:ext>
            </a:extLst>
          </p:cNvPr>
          <p:cNvSpPr>
            <a:spLocks noGrp="1"/>
          </p:cNvSpPr>
          <p:nvPr>
            <p:ph type="ftr" sz="quarter" idx="11"/>
          </p:nvPr>
        </p:nvSpPr>
        <p:spPr/>
        <p:txBody>
          <a:bodyPr/>
          <a:lstStyle/>
          <a:p>
            <a:r>
              <a:rPr lang="en-US"/>
              <a:t> [Internal Use] for Check Point employees​</a:t>
            </a:r>
            <a:endParaRPr lang="en-US" dirty="0"/>
          </a:p>
        </p:txBody>
      </p:sp>
      <p:sp>
        <p:nvSpPr>
          <p:cNvPr id="6" name="Title 5">
            <a:extLst>
              <a:ext uri="{FF2B5EF4-FFF2-40B4-BE49-F238E27FC236}">
                <a16:creationId xmlns:a16="http://schemas.microsoft.com/office/drawing/2014/main" id="{78A619BD-263E-1FA8-0F03-BD706484CF1B}"/>
              </a:ext>
            </a:extLst>
          </p:cNvPr>
          <p:cNvSpPr>
            <a:spLocks noGrp="1"/>
          </p:cNvSpPr>
          <p:nvPr>
            <p:ph type="title"/>
          </p:nvPr>
        </p:nvSpPr>
        <p:spPr/>
        <p:txBody>
          <a:bodyPr/>
          <a:lstStyle/>
          <a:p>
            <a:br>
              <a:rPr lang="en-US" dirty="0"/>
            </a:br>
            <a:br>
              <a:rPr lang="en-US" dirty="0"/>
            </a:br>
            <a:br>
              <a:rPr lang="en-US" dirty="0"/>
            </a:br>
            <a:br>
              <a:rPr lang="en-US" dirty="0"/>
            </a:br>
            <a:br>
              <a:rPr lang="en-US" dirty="0"/>
            </a:br>
            <a:r>
              <a:rPr lang="en-US" dirty="0"/>
              <a:t>Challenges in Critical Infrastructure Protection</a:t>
            </a:r>
          </a:p>
        </p:txBody>
      </p:sp>
      <p:sp>
        <p:nvSpPr>
          <p:cNvPr id="3" name="Date Placeholder 2" hidden="1">
            <a:extLst>
              <a:ext uri="{FF2B5EF4-FFF2-40B4-BE49-F238E27FC236}">
                <a16:creationId xmlns:a16="http://schemas.microsoft.com/office/drawing/2014/main" id="{C6CA3775-7AED-A74D-8E76-6564E5D68888}"/>
              </a:ext>
            </a:extLst>
          </p:cNvPr>
          <p:cNvSpPr>
            <a:spLocks noGrp="1"/>
          </p:cNvSpPr>
          <p:nvPr>
            <p:ph type="dt" sz="half" idx="15"/>
          </p:nvPr>
        </p:nvSpPr>
        <p:spPr/>
        <p:txBody>
          <a:bodyPr/>
          <a:lstStyle/>
          <a:p>
            <a:endParaRPr lang="en-US"/>
          </a:p>
        </p:txBody>
      </p:sp>
    </p:spTree>
    <p:extLst>
      <p:ext uri="{BB962C8B-B14F-4D97-AF65-F5344CB8AC3E}">
        <p14:creationId xmlns:p14="http://schemas.microsoft.com/office/powerpoint/2010/main" val="271747863"/>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805CC21-A7E1-6672-4F88-E0CFEF5A2D28}"/>
              </a:ext>
            </a:extLst>
          </p:cNvPr>
          <p:cNvSpPr>
            <a:spLocks noGrp="1"/>
          </p:cNvSpPr>
          <p:nvPr>
            <p:ph type="body" sz="quarter" idx="13"/>
          </p:nvPr>
        </p:nvSpPr>
        <p:spPr/>
        <p:txBody>
          <a:bodyPr/>
          <a:lstStyle/>
          <a:p>
            <a:pPr marL="457200" indent="-457200">
              <a:buFont typeface="+mj-lt"/>
              <a:buAutoNum type="arabicPeriod"/>
            </a:pPr>
            <a:endParaRPr lang="en-US" sz="2400" cap="none" dirty="0"/>
          </a:p>
          <a:p>
            <a:pPr marL="457200" indent="-457200">
              <a:buFont typeface="+mj-lt"/>
              <a:buAutoNum type="arabicPeriod"/>
            </a:pPr>
            <a:endParaRPr lang="en-US" sz="2400" cap="none" dirty="0"/>
          </a:p>
          <a:p>
            <a:pPr marL="457200" indent="-457200">
              <a:buFont typeface="+mj-lt"/>
              <a:buAutoNum type="arabicPeriod"/>
            </a:pPr>
            <a:endParaRPr lang="en-US" sz="2400" cap="none" dirty="0"/>
          </a:p>
          <a:p>
            <a:pPr marL="457200" indent="-457200">
              <a:buFont typeface="+mj-lt"/>
              <a:buAutoNum type="arabicPeriod"/>
            </a:pPr>
            <a:endParaRPr lang="en-US" sz="2400" cap="none" dirty="0"/>
          </a:p>
          <a:p>
            <a:pPr marL="457200" indent="-457200">
              <a:buFont typeface="+mj-lt"/>
              <a:buAutoNum type="arabicPeriod"/>
            </a:pPr>
            <a:endParaRPr lang="en-US" sz="2400" cap="none" dirty="0"/>
          </a:p>
          <a:p>
            <a:pPr marL="742950" indent="-742950">
              <a:buAutoNum type="arabicPeriod" startAt="5"/>
            </a:pPr>
            <a:endParaRPr lang="en-US" sz="3600" cap="none" dirty="0"/>
          </a:p>
          <a:p>
            <a:pPr marL="742950" indent="-742950">
              <a:buAutoNum type="arabicPeriod" startAt="5"/>
            </a:pPr>
            <a:endParaRPr lang="en-US" sz="3600" cap="none" dirty="0"/>
          </a:p>
          <a:p>
            <a:pPr marL="742950" indent="-742950">
              <a:buAutoNum type="arabicPeriod" startAt="5"/>
            </a:pPr>
            <a:endParaRPr lang="en-US" sz="3600" cap="none" dirty="0"/>
          </a:p>
          <a:p>
            <a:pPr marL="742950" indent="-742950">
              <a:buAutoNum type="arabicPeriod" startAt="5"/>
            </a:pPr>
            <a:endParaRPr lang="en-US" sz="3600" cap="none" dirty="0"/>
          </a:p>
        </p:txBody>
      </p:sp>
      <p:sp>
        <p:nvSpPr>
          <p:cNvPr id="2" name="Footer Placeholder 1" hidden="1">
            <a:extLst>
              <a:ext uri="{FF2B5EF4-FFF2-40B4-BE49-F238E27FC236}">
                <a16:creationId xmlns:a16="http://schemas.microsoft.com/office/drawing/2014/main" id="{B70554E1-E437-6C3A-6F47-AA231CF11B8A}"/>
              </a:ext>
            </a:extLst>
          </p:cNvPr>
          <p:cNvSpPr>
            <a:spLocks noGrp="1"/>
          </p:cNvSpPr>
          <p:nvPr>
            <p:ph type="ftr" sz="quarter" idx="11"/>
          </p:nvPr>
        </p:nvSpPr>
        <p:spPr/>
        <p:txBody>
          <a:bodyPr/>
          <a:lstStyle/>
          <a:p>
            <a:r>
              <a:rPr lang="en-US"/>
              <a:t> [Internal Use] for Check Point employees​</a:t>
            </a:r>
            <a:endParaRPr lang="en-US" dirty="0"/>
          </a:p>
        </p:txBody>
      </p:sp>
      <p:sp>
        <p:nvSpPr>
          <p:cNvPr id="3" name="Date Placeholder 2" hidden="1">
            <a:extLst>
              <a:ext uri="{FF2B5EF4-FFF2-40B4-BE49-F238E27FC236}">
                <a16:creationId xmlns:a16="http://schemas.microsoft.com/office/drawing/2014/main" id="{EEA49A47-4A8A-C7ED-8251-517B3DB1F944}"/>
              </a:ext>
            </a:extLst>
          </p:cNvPr>
          <p:cNvSpPr>
            <a:spLocks noGrp="1"/>
          </p:cNvSpPr>
          <p:nvPr>
            <p:ph type="dt" sz="half" idx="15"/>
          </p:nvPr>
        </p:nvSpPr>
        <p:spPr/>
        <p:txBody>
          <a:bodyPr/>
          <a:lstStyle/>
          <a:p>
            <a:endParaRPr lang="en-US"/>
          </a:p>
        </p:txBody>
      </p:sp>
      <p:sp>
        <p:nvSpPr>
          <p:cNvPr id="4" name="Text Placeholder 3">
            <a:extLst>
              <a:ext uri="{FF2B5EF4-FFF2-40B4-BE49-F238E27FC236}">
                <a16:creationId xmlns:a16="http://schemas.microsoft.com/office/drawing/2014/main" id="{A34AFBD9-6B87-46C7-5AEF-FB747977DD8B}"/>
              </a:ext>
            </a:extLst>
          </p:cNvPr>
          <p:cNvSpPr>
            <a:spLocks noGrp="1"/>
          </p:cNvSpPr>
          <p:nvPr>
            <p:ph type="body" sz="quarter" idx="16"/>
          </p:nvPr>
        </p:nvSpPr>
        <p:spPr>
          <a:xfrm>
            <a:off x="614319" y="963868"/>
            <a:ext cx="8417618" cy="891075"/>
          </a:xfrm>
        </p:spPr>
        <p:txBody>
          <a:bodyPr/>
          <a:lstStyle/>
          <a:p>
            <a:pPr algn="ctr"/>
            <a:r>
              <a:rPr lang="en-US" sz="2400" b="1" dirty="0"/>
              <a:t>Current State of Critical Infrastructure</a:t>
            </a:r>
            <a:endParaRPr lang="en-US" sz="2400" dirty="0"/>
          </a:p>
        </p:txBody>
      </p:sp>
      <p:sp>
        <p:nvSpPr>
          <p:cNvPr id="9" name="TextBox 8">
            <a:extLst>
              <a:ext uri="{FF2B5EF4-FFF2-40B4-BE49-F238E27FC236}">
                <a16:creationId xmlns:a16="http://schemas.microsoft.com/office/drawing/2014/main" id="{74E4D7AB-F875-A1B2-4F7A-35C2C45D0B84}"/>
              </a:ext>
            </a:extLst>
          </p:cNvPr>
          <p:cNvSpPr txBox="1"/>
          <p:nvPr/>
        </p:nvSpPr>
        <p:spPr bwMode="auto">
          <a:xfrm>
            <a:off x="1001027" y="1852229"/>
            <a:ext cx="8152598" cy="2917722"/>
          </a:xfrm>
          <a:prstGeom prst="rect">
            <a:avLst/>
          </a:prstGeom>
          <a:noFill/>
          <a:ln>
            <a:noFill/>
          </a:ln>
          <a:effectLst/>
        </p:spPr>
        <p:txBody>
          <a:bodyPr wrap="square">
            <a:spAutoFit/>
          </a:bodyPr>
          <a:lstStyle/>
          <a:p>
            <a:pPr marL="457200" marR="0" lvl="0" indent="-457200" algn="l" defTabSz="914400" rtl="0" eaLnBrk="1" fontAlgn="base" latinLnBrk="0" hangingPunct="1">
              <a:lnSpc>
                <a:spcPct val="85000"/>
              </a:lnSpc>
              <a:spcBef>
                <a:spcPts val="0"/>
              </a:spcBef>
              <a:spcAft>
                <a:spcPts val="0"/>
              </a:spcAft>
              <a:buClr>
                <a:srgbClr val="FFFFFF">
                  <a:lumMod val="50000"/>
                </a:srgbClr>
              </a:buClr>
              <a:buSzPts val="1400"/>
              <a:buFont typeface="+mj-lt"/>
              <a:buAutoNum type="arabicPeriod"/>
              <a:tabLst/>
              <a:defRPr/>
            </a:pPr>
            <a:r>
              <a:rPr kumimoji="0" lang="en-US" sz="2400" b="1" i="0" u="none" strike="noStrike" kern="0" cap="none" spc="0" normalizeH="0" baseline="0" noProof="0" dirty="0">
                <a:ln>
                  <a:noFill/>
                </a:ln>
                <a:solidFill>
                  <a:srgbClr val="30242F"/>
                </a:solidFill>
                <a:effectLst/>
                <a:uLnTx/>
                <a:uFillTx/>
                <a:latin typeface="Arial" panose="020B0604020202020204" pitchFamily="34" charset="0"/>
                <a:cs typeface="Arial" panose="020B0604020202020204" pitchFamily="34" charset="0"/>
                <a:sym typeface="Arial"/>
              </a:rPr>
              <a:t>Increasing complexity</a:t>
            </a:r>
          </a:p>
          <a:p>
            <a:pPr marL="457200" marR="0" lvl="0" indent="-457200" algn="l" defTabSz="914400" rtl="0" eaLnBrk="1" fontAlgn="base" latinLnBrk="0" hangingPunct="1">
              <a:lnSpc>
                <a:spcPct val="85000"/>
              </a:lnSpc>
              <a:spcBef>
                <a:spcPts val="0"/>
              </a:spcBef>
              <a:spcAft>
                <a:spcPts val="0"/>
              </a:spcAft>
              <a:buClr>
                <a:srgbClr val="FFFFFF">
                  <a:lumMod val="50000"/>
                </a:srgbClr>
              </a:buClr>
              <a:buSzPts val="1400"/>
              <a:buFont typeface="+mj-lt"/>
              <a:buAutoNum type="arabicPeriod"/>
              <a:tabLst/>
              <a:defRPr/>
            </a:pPr>
            <a:endParaRPr kumimoji="0" lang="en-US" sz="2400" b="1" i="0" u="none" strike="noStrike" kern="0" cap="none" spc="0" normalizeH="0" baseline="0" noProof="0" dirty="0">
              <a:ln>
                <a:noFill/>
              </a:ln>
              <a:solidFill>
                <a:srgbClr val="30242F"/>
              </a:solidFill>
              <a:effectLst/>
              <a:uLnTx/>
              <a:uFillTx/>
              <a:latin typeface="Arial" panose="020B0604020202020204" pitchFamily="34" charset="0"/>
              <a:cs typeface="Arial" panose="020B0604020202020204" pitchFamily="34" charset="0"/>
              <a:sym typeface="Arial"/>
            </a:endParaRPr>
          </a:p>
          <a:p>
            <a:pPr marL="457200" marR="0" lvl="0" indent="-457200" algn="l" defTabSz="914400" rtl="0" eaLnBrk="1" fontAlgn="base" latinLnBrk="0" hangingPunct="1">
              <a:lnSpc>
                <a:spcPct val="85000"/>
              </a:lnSpc>
              <a:spcBef>
                <a:spcPts val="0"/>
              </a:spcBef>
              <a:spcAft>
                <a:spcPts val="0"/>
              </a:spcAft>
              <a:buClr>
                <a:srgbClr val="FFFFFF">
                  <a:lumMod val="50000"/>
                </a:srgbClr>
              </a:buClr>
              <a:buSzPts val="1400"/>
              <a:buFont typeface="+mj-lt"/>
              <a:buAutoNum type="arabicPeriod"/>
              <a:tabLst/>
              <a:defRPr/>
            </a:pPr>
            <a:r>
              <a:rPr kumimoji="0" lang="en-US" sz="2400" b="1" i="0" u="none" strike="noStrike" kern="0" cap="none" spc="0" normalizeH="0" baseline="0" noProof="0" dirty="0">
                <a:ln>
                  <a:noFill/>
                </a:ln>
                <a:solidFill>
                  <a:srgbClr val="30242F"/>
                </a:solidFill>
                <a:effectLst/>
                <a:uLnTx/>
                <a:uFillTx/>
                <a:latin typeface="Arial" panose="020B0604020202020204" pitchFamily="34" charset="0"/>
                <a:cs typeface="Arial" panose="020B0604020202020204" pitchFamily="34" charset="0"/>
                <a:sym typeface="Arial"/>
              </a:rPr>
              <a:t>Highly targeted</a:t>
            </a:r>
          </a:p>
          <a:p>
            <a:pPr marL="457200" marR="0" lvl="0" indent="-457200" algn="l" defTabSz="914400" rtl="0" eaLnBrk="1" fontAlgn="base" latinLnBrk="0" hangingPunct="1">
              <a:lnSpc>
                <a:spcPct val="85000"/>
              </a:lnSpc>
              <a:spcBef>
                <a:spcPts val="0"/>
              </a:spcBef>
              <a:spcAft>
                <a:spcPts val="0"/>
              </a:spcAft>
              <a:buClr>
                <a:srgbClr val="FFFFFF">
                  <a:lumMod val="50000"/>
                </a:srgbClr>
              </a:buClr>
              <a:buSzPts val="1400"/>
              <a:buFont typeface="Arial" panose="020B0604020202020204" pitchFamily="34" charset="0"/>
              <a:buAutoNum type="arabicPeriod"/>
              <a:tabLst/>
              <a:defRPr/>
            </a:pPr>
            <a:endParaRPr kumimoji="0" lang="en-US" sz="2400" b="1" i="0" u="none" strike="noStrike" kern="0" cap="none" spc="0" normalizeH="0" baseline="0" noProof="0" dirty="0">
              <a:ln>
                <a:noFill/>
              </a:ln>
              <a:solidFill>
                <a:srgbClr val="30242F"/>
              </a:solidFill>
              <a:effectLst/>
              <a:uLnTx/>
              <a:uFillTx/>
              <a:latin typeface="Arial" panose="020B0604020202020204" pitchFamily="34" charset="0"/>
              <a:cs typeface="Arial" panose="020B0604020202020204" pitchFamily="34" charset="0"/>
              <a:sym typeface="Arial"/>
            </a:endParaRPr>
          </a:p>
          <a:p>
            <a:pPr marL="457200" marR="0" lvl="0" indent="-457200" algn="l" defTabSz="914400" rtl="0" eaLnBrk="1" fontAlgn="base" latinLnBrk="0" hangingPunct="1">
              <a:lnSpc>
                <a:spcPct val="85000"/>
              </a:lnSpc>
              <a:spcBef>
                <a:spcPts val="0"/>
              </a:spcBef>
              <a:spcAft>
                <a:spcPts val="0"/>
              </a:spcAft>
              <a:buClr>
                <a:srgbClr val="FFFFFF">
                  <a:lumMod val="50000"/>
                </a:srgbClr>
              </a:buClr>
              <a:buSzPts val="1400"/>
              <a:buFont typeface="+mj-lt"/>
              <a:buAutoNum type="arabicPeriod"/>
              <a:tabLst/>
              <a:defRPr/>
            </a:pPr>
            <a:r>
              <a:rPr kumimoji="0" lang="en-US" sz="2400" b="1" i="0" u="none" strike="noStrike" kern="0" cap="none" spc="0" normalizeH="0" baseline="0" noProof="0" dirty="0">
                <a:ln>
                  <a:noFill/>
                </a:ln>
                <a:solidFill>
                  <a:srgbClr val="30242F"/>
                </a:solidFill>
                <a:effectLst/>
                <a:uLnTx/>
                <a:uFillTx/>
                <a:latin typeface="Arial" panose="020B0604020202020204" pitchFamily="34" charset="0"/>
                <a:cs typeface="Arial" panose="020B0604020202020204" pitchFamily="34" charset="0"/>
                <a:sym typeface="Arial"/>
              </a:rPr>
              <a:t>Emerging threats</a:t>
            </a:r>
          </a:p>
          <a:p>
            <a:pPr marL="457200" marR="0" lvl="0" indent="-457200" algn="l" defTabSz="914400" rtl="0" eaLnBrk="1" fontAlgn="base" latinLnBrk="0" hangingPunct="1">
              <a:lnSpc>
                <a:spcPct val="85000"/>
              </a:lnSpc>
              <a:spcBef>
                <a:spcPts val="0"/>
              </a:spcBef>
              <a:spcAft>
                <a:spcPts val="0"/>
              </a:spcAft>
              <a:buClr>
                <a:srgbClr val="FFFFFF">
                  <a:lumMod val="50000"/>
                </a:srgbClr>
              </a:buClr>
              <a:buSzPts val="1400"/>
              <a:buFont typeface="+mj-lt"/>
              <a:buAutoNum type="arabicPeriod"/>
              <a:tabLst/>
              <a:defRPr/>
            </a:pPr>
            <a:endParaRPr kumimoji="0" lang="en-US" sz="2400" b="1" i="0" u="none" strike="noStrike" kern="0" cap="none" spc="0" normalizeH="0" baseline="0" noProof="0" dirty="0">
              <a:ln>
                <a:noFill/>
              </a:ln>
              <a:solidFill>
                <a:srgbClr val="30242F"/>
              </a:solidFill>
              <a:effectLst/>
              <a:uLnTx/>
              <a:uFillTx/>
              <a:latin typeface="Arial" panose="020B0604020202020204" pitchFamily="34" charset="0"/>
              <a:cs typeface="Arial" panose="020B0604020202020204" pitchFamily="34" charset="0"/>
              <a:sym typeface="Arial"/>
            </a:endParaRPr>
          </a:p>
          <a:p>
            <a:pPr marL="457200" marR="0" lvl="0" indent="-457200" algn="l" defTabSz="914400" rtl="0" eaLnBrk="1" fontAlgn="base" latinLnBrk="0" hangingPunct="1">
              <a:lnSpc>
                <a:spcPct val="85000"/>
              </a:lnSpc>
              <a:spcBef>
                <a:spcPts val="0"/>
              </a:spcBef>
              <a:spcAft>
                <a:spcPts val="0"/>
              </a:spcAft>
              <a:buClr>
                <a:srgbClr val="FFFFFF">
                  <a:lumMod val="50000"/>
                </a:srgbClr>
              </a:buClr>
              <a:buSzPts val="1400"/>
              <a:buFont typeface="+mj-lt"/>
              <a:buAutoNum type="arabicPeriod"/>
              <a:tabLst/>
              <a:defRPr/>
            </a:pPr>
            <a:r>
              <a:rPr kumimoji="0" lang="en-US" sz="2400" b="1" i="0" u="none" strike="noStrike" kern="0" cap="none" spc="0" normalizeH="0" baseline="0" noProof="0" dirty="0">
                <a:ln>
                  <a:noFill/>
                </a:ln>
                <a:solidFill>
                  <a:srgbClr val="30242F"/>
                </a:solidFill>
                <a:effectLst/>
                <a:uLnTx/>
                <a:uFillTx/>
                <a:latin typeface="Arial" panose="020B0604020202020204" pitchFamily="34" charset="0"/>
                <a:cs typeface="Arial" panose="020B0604020202020204" pitchFamily="34" charset="0"/>
                <a:sym typeface="Arial"/>
              </a:rPr>
              <a:t>Limited resources </a:t>
            </a:r>
          </a:p>
          <a:p>
            <a:pPr marL="457200" marR="0" lvl="0" indent="-457200" algn="l" defTabSz="914400" rtl="0" eaLnBrk="1" fontAlgn="base" latinLnBrk="0" hangingPunct="1">
              <a:lnSpc>
                <a:spcPct val="85000"/>
              </a:lnSpc>
              <a:spcBef>
                <a:spcPts val="0"/>
              </a:spcBef>
              <a:spcAft>
                <a:spcPts val="0"/>
              </a:spcAft>
              <a:buClr>
                <a:srgbClr val="FFFFFF">
                  <a:lumMod val="50000"/>
                </a:srgbClr>
              </a:buClr>
              <a:buSzPts val="1400"/>
              <a:buFont typeface="+mj-lt"/>
              <a:buAutoNum type="arabicPeriod"/>
              <a:tabLst/>
              <a:defRPr/>
            </a:pPr>
            <a:endParaRPr kumimoji="0" lang="en-US" sz="2400" b="1" i="0" u="none" strike="noStrike" kern="0" cap="none" spc="0" normalizeH="0" baseline="0" noProof="0" dirty="0">
              <a:ln>
                <a:noFill/>
              </a:ln>
              <a:solidFill>
                <a:srgbClr val="30242F"/>
              </a:solidFill>
              <a:effectLst/>
              <a:uLnTx/>
              <a:uFillTx/>
              <a:latin typeface="Arial" panose="020B0604020202020204" pitchFamily="34" charset="0"/>
              <a:cs typeface="Arial" panose="020B0604020202020204" pitchFamily="34" charset="0"/>
              <a:sym typeface="Arial"/>
            </a:endParaRPr>
          </a:p>
          <a:p>
            <a:pPr marL="457200" marR="0" lvl="0" indent="-457200" algn="l" defTabSz="914400" rtl="0" eaLnBrk="1" fontAlgn="base" latinLnBrk="0" hangingPunct="1">
              <a:lnSpc>
                <a:spcPct val="85000"/>
              </a:lnSpc>
              <a:spcBef>
                <a:spcPts val="0"/>
              </a:spcBef>
              <a:spcAft>
                <a:spcPts val="0"/>
              </a:spcAft>
              <a:buClr>
                <a:srgbClr val="FFFFFF">
                  <a:lumMod val="50000"/>
                </a:srgbClr>
              </a:buClr>
              <a:buSzPts val="1400"/>
              <a:buFont typeface="+mj-lt"/>
              <a:buAutoNum type="arabicPeriod"/>
              <a:tabLst/>
              <a:defRPr/>
            </a:pPr>
            <a:r>
              <a:rPr kumimoji="0" lang="en-US" sz="2400" b="1" i="0" u="none" strike="noStrike" kern="0" cap="none" spc="0" normalizeH="0" baseline="0" noProof="0" dirty="0">
                <a:ln>
                  <a:noFill/>
                </a:ln>
                <a:solidFill>
                  <a:srgbClr val="30242F"/>
                </a:solidFill>
                <a:effectLst/>
                <a:uLnTx/>
                <a:uFillTx/>
                <a:latin typeface="Arial" panose="020B0604020202020204" pitchFamily="34" charset="0"/>
                <a:cs typeface="Arial" panose="020B0604020202020204" pitchFamily="34" charset="0"/>
                <a:sym typeface="Arial"/>
              </a:rPr>
              <a:t>Regulatory challenges</a:t>
            </a:r>
          </a:p>
        </p:txBody>
      </p:sp>
    </p:spTree>
    <p:extLst>
      <p:ext uri="{BB962C8B-B14F-4D97-AF65-F5344CB8AC3E}">
        <p14:creationId xmlns:p14="http://schemas.microsoft.com/office/powerpoint/2010/main" val="1364785806"/>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805CC21-A7E1-6672-4F88-E0CFEF5A2D28}"/>
              </a:ext>
            </a:extLst>
          </p:cNvPr>
          <p:cNvSpPr>
            <a:spLocks noGrp="1"/>
          </p:cNvSpPr>
          <p:nvPr>
            <p:ph type="body" sz="quarter" idx="13"/>
          </p:nvPr>
        </p:nvSpPr>
        <p:spPr/>
        <p:txBody>
          <a:bodyPr/>
          <a:lstStyle/>
          <a:p>
            <a:endParaRPr lang="en-US" sz="2400" cap="none" dirty="0"/>
          </a:p>
          <a:p>
            <a:pPr marL="742950" indent="-742950">
              <a:buAutoNum type="arabicPeriod" startAt="5"/>
            </a:pPr>
            <a:endParaRPr lang="en-US" sz="3600" cap="none" dirty="0"/>
          </a:p>
          <a:p>
            <a:pPr marL="742950" indent="-742950">
              <a:buAutoNum type="arabicPeriod" startAt="5"/>
            </a:pPr>
            <a:endParaRPr lang="en-US" sz="3600" cap="none" dirty="0"/>
          </a:p>
          <a:p>
            <a:pPr marL="742950" indent="-742950">
              <a:buAutoNum type="arabicPeriod" startAt="5"/>
            </a:pPr>
            <a:endParaRPr lang="en-US" sz="3600" cap="none" dirty="0"/>
          </a:p>
          <a:p>
            <a:pPr marL="742950" indent="-742950">
              <a:buAutoNum type="arabicPeriod" startAt="5"/>
            </a:pPr>
            <a:endParaRPr lang="en-US" sz="3600" cap="none" dirty="0"/>
          </a:p>
        </p:txBody>
      </p:sp>
      <p:sp>
        <p:nvSpPr>
          <p:cNvPr id="2" name="Footer Placeholder 1" hidden="1">
            <a:extLst>
              <a:ext uri="{FF2B5EF4-FFF2-40B4-BE49-F238E27FC236}">
                <a16:creationId xmlns:a16="http://schemas.microsoft.com/office/drawing/2014/main" id="{B70554E1-E437-6C3A-6F47-AA231CF11B8A}"/>
              </a:ext>
            </a:extLst>
          </p:cNvPr>
          <p:cNvSpPr>
            <a:spLocks noGrp="1"/>
          </p:cNvSpPr>
          <p:nvPr>
            <p:ph type="ftr" sz="quarter" idx="11"/>
          </p:nvPr>
        </p:nvSpPr>
        <p:spPr/>
        <p:txBody>
          <a:bodyPr/>
          <a:lstStyle/>
          <a:p>
            <a:r>
              <a:rPr lang="en-US"/>
              <a:t> [Internal Use] for Check Point employees​</a:t>
            </a:r>
            <a:endParaRPr lang="en-US" dirty="0"/>
          </a:p>
        </p:txBody>
      </p:sp>
      <p:sp>
        <p:nvSpPr>
          <p:cNvPr id="3" name="Date Placeholder 2" hidden="1">
            <a:extLst>
              <a:ext uri="{FF2B5EF4-FFF2-40B4-BE49-F238E27FC236}">
                <a16:creationId xmlns:a16="http://schemas.microsoft.com/office/drawing/2014/main" id="{EEA49A47-4A8A-C7ED-8251-517B3DB1F944}"/>
              </a:ext>
            </a:extLst>
          </p:cNvPr>
          <p:cNvSpPr>
            <a:spLocks noGrp="1"/>
          </p:cNvSpPr>
          <p:nvPr>
            <p:ph type="dt" sz="half" idx="15"/>
          </p:nvPr>
        </p:nvSpPr>
        <p:spPr/>
        <p:txBody>
          <a:bodyPr/>
          <a:lstStyle/>
          <a:p>
            <a:endParaRPr lang="en-US"/>
          </a:p>
        </p:txBody>
      </p:sp>
      <p:sp>
        <p:nvSpPr>
          <p:cNvPr id="4" name="Text Placeholder 3">
            <a:extLst>
              <a:ext uri="{FF2B5EF4-FFF2-40B4-BE49-F238E27FC236}">
                <a16:creationId xmlns:a16="http://schemas.microsoft.com/office/drawing/2014/main" id="{A34AFBD9-6B87-46C7-5AEF-FB747977DD8B}"/>
              </a:ext>
            </a:extLst>
          </p:cNvPr>
          <p:cNvSpPr>
            <a:spLocks noGrp="1"/>
          </p:cNvSpPr>
          <p:nvPr>
            <p:ph type="body" sz="quarter" idx="16"/>
          </p:nvPr>
        </p:nvSpPr>
        <p:spPr>
          <a:xfrm>
            <a:off x="376194" y="963868"/>
            <a:ext cx="8417618" cy="891075"/>
          </a:xfrm>
        </p:spPr>
        <p:txBody>
          <a:bodyPr/>
          <a:lstStyle/>
          <a:p>
            <a:pPr algn="ctr"/>
            <a:endParaRPr lang="en-US" sz="2400" dirty="0"/>
          </a:p>
        </p:txBody>
      </p:sp>
      <p:pic>
        <p:nvPicPr>
          <p:cNvPr id="6" name="Picture 5">
            <a:extLst>
              <a:ext uri="{FF2B5EF4-FFF2-40B4-BE49-F238E27FC236}">
                <a16:creationId xmlns:a16="http://schemas.microsoft.com/office/drawing/2014/main" id="{445D5F7D-032F-4CC6-4CC1-7C49224D3789}"/>
              </a:ext>
            </a:extLst>
          </p:cNvPr>
          <p:cNvPicPr>
            <a:picLocks noChangeAspect="1"/>
          </p:cNvPicPr>
          <p:nvPr/>
        </p:nvPicPr>
        <p:blipFill>
          <a:blip r:embed="rId2"/>
          <a:stretch>
            <a:fillRect/>
          </a:stretch>
        </p:blipFill>
        <p:spPr>
          <a:xfrm>
            <a:off x="2" y="9506"/>
            <a:ext cx="12188823" cy="6836817"/>
          </a:xfrm>
          <a:prstGeom prst="rect">
            <a:avLst/>
          </a:prstGeom>
        </p:spPr>
      </p:pic>
    </p:spTree>
    <p:extLst>
      <p:ext uri="{BB962C8B-B14F-4D97-AF65-F5344CB8AC3E}">
        <p14:creationId xmlns:p14="http://schemas.microsoft.com/office/powerpoint/2010/main" val="1383232696"/>
      </p:ext>
    </p:extLst>
  </p:cSld>
  <p:clrMapOvr>
    <a:masterClrMapping/>
  </p:clrMapOvr>
  <p:transition>
    <p:fade/>
  </p:transition>
</p:sld>
</file>

<file path=ppt/theme/theme1.xml><?xml version="1.0" encoding="utf-8"?>
<a:theme xmlns:a="http://schemas.openxmlformats.org/drawingml/2006/main" name="CP_CorpTemp_2023">
  <a:themeElements>
    <a:clrScheme name="Check Point 2023">
      <a:dk1>
        <a:srgbClr val="30242F"/>
      </a:dk1>
      <a:lt1>
        <a:srgbClr val="FFFFFF"/>
      </a:lt1>
      <a:dk2>
        <a:srgbClr val="DA1572"/>
      </a:dk2>
      <a:lt2>
        <a:srgbClr val="7F7F7F"/>
      </a:lt2>
      <a:accent1>
        <a:srgbClr val="DA1572"/>
      </a:accent1>
      <a:accent2>
        <a:srgbClr val="00B7FF"/>
      </a:accent2>
      <a:accent3>
        <a:srgbClr val="C42DE8"/>
      </a:accent3>
      <a:accent4>
        <a:srgbClr val="00EFE8"/>
      </a:accent4>
      <a:accent5>
        <a:srgbClr val="FF6600"/>
      </a:accent5>
      <a:accent6>
        <a:srgbClr val="293896"/>
      </a:accent6>
      <a:hlink>
        <a:srgbClr val="DA1572"/>
      </a:hlink>
      <a:folHlink>
        <a:srgbClr val="7F7F7F"/>
      </a:folHlink>
    </a:clrScheme>
    <a:fontScheme name="Check Point 2016">
      <a:majorFont>
        <a:latin typeface="Calibri"/>
        <a:ea typeface=""/>
        <a:cs typeface=""/>
      </a:majorFont>
      <a:minorFont>
        <a:latin typeface="Calibri"/>
        <a:ea typeface=""/>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w="12700" algn="ctr">
          <a:noFill/>
          <a:miter lim="800000"/>
          <a:headEnd/>
          <a:tailEnd/>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80000"/>
          </a:lnSpc>
          <a:spcBef>
            <a:spcPts val="1200"/>
          </a:spcBef>
          <a:spcAft>
            <a:spcPts val="0"/>
          </a:spcAft>
          <a:buSzPct val="115000"/>
          <a:defRPr sz="2400" dirty="0" err="1" smtClean="0">
            <a:latin typeface="+mn-lt"/>
          </a:defRPr>
        </a:defPPr>
      </a:lstStyle>
    </a:spDef>
    <a:lnDef>
      <a:spPr bwMode="auto">
        <a:solidFill>
          <a:schemeClr val="bg1"/>
        </a:solidFill>
        <a:ln w="381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txDef>
      <a:spPr bwMode="auto">
        <a:noFill/>
        <a:ln>
          <a:noFill/>
        </a:ln>
        <a:effectLst/>
      </a:spPr>
      <a:bodyPr vert="horz" wrap="none" lIns="91440" tIns="45720" rIns="91440" bIns="45720" numCol="1" rtlCol="0" anchor="ctr" anchorCtr="0" compatLnSpc="1">
        <a:prstTxWarp prst="textNoShape">
          <a:avLst/>
        </a:prstTxWarp>
        <a:spAutoFit/>
      </a:bodyPr>
      <a:lstStyle>
        <a:defPPr>
          <a:spcBef>
            <a:spcPts val="0"/>
          </a:spcBef>
          <a:defRPr sz="2400" dirty="0" err="1" smtClean="0">
            <a:solidFill>
              <a:schemeClr val="bg2">
                <a:lumMod val="50000"/>
              </a:schemeClr>
            </a:solidFill>
            <a:latin typeface="Arial" panose="020B0604020202020204" pitchFamily="34" charset="0"/>
            <a:cs typeface="Arial" panose="020B0604020202020204" pitchFamily="34" charset="0"/>
          </a:defRPr>
        </a:defPPr>
      </a:lstStyle>
    </a:txDef>
  </a:objectDefaults>
  <a:extraClrSchemeLst>
    <a:extraClrScheme>
      <a:clrScheme name="PPTtemplates_10_01_26_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Ttemplates_10_01_26_r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PTtemplates_10_01_26_r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PTtemplates_10_01_26_r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PTtemplates_10_01_26_r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PTtemplates_10_01_26_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PTtemplates_10_01_26_r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PTtemplates_10_01_26_rp 8">
        <a:dk1>
          <a:srgbClr val="4E4E4E"/>
        </a:dk1>
        <a:lt1>
          <a:srgbClr val="FFFFFF"/>
        </a:lt1>
        <a:dk2>
          <a:srgbClr val="245491"/>
        </a:dk2>
        <a:lt2>
          <a:srgbClr val="777777"/>
        </a:lt2>
        <a:accent1>
          <a:srgbClr val="6553A0"/>
        </a:accent1>
        <a:accent2>
          <a:srgbClr val="000073"/>
        </a:accent2>
        <a:accent3>
          <a:srgbClr val="FFFFFF"/>
        </a:accent3>
        <a:accent4>
          <a:srgbClr val="414141"/>
        </a:accent4>
        <a:accent5>
          <a:srgbClr val="B8B3CD"/>
        </a:accent5>
        <a:accent6>
          <a:srgbClr val="000068"/>
        </a:accent6>
        <a:hlink>
          <a:srgbClr val="F06414"/>
        </a:hlink>
        <a:folHlink>
          <a:srgbClr val="A2B000"/>
        </a:folHlink>
      </a:clrScheme>
      <a:clrMap bg1="lt1" tx1="dk1" bg2="lt2" tx2="dk2" accent1="accent1" accent2="accent2" accent3="accent3" accent4="accent4" accent5="accent5" accent6="accent6" hlink="hlink" folHlink="folHlink"/>
    </a:extraClrScheme>
    <a:extraClrScheme>
      <a:clrScheme name="PPTtemplates_10_01_26_rp 9">
        <a:dk1>
          <a:srgbClr val="4E4E4E"/>
        </a:dk1>
        <a:lt1>
          <a:srgbClr val="FFFFFF"/>
        </a:lt1>
        <a:dk2>
          <a:srgbClr val="245491"/>
        </a:dk2>
        <a:lt2>
          <a:srgbClr val="777777"/>
        </a:lt2>
        <a:accent1>
          <a:srgbClr val="95B8CF"/>
        </a:accent1>
        <a:accent2>
          <a:srgbClr val="000073"/>
        </a:accent2>
        <a:accent3>
          <a:srgbClr val="FFFFFF"/>
        </a:accent3>
        <a:accent4>
          <a:srgbClr val="414141"/>
        </a:accent4>
        <a:accent5>
          <a:srgbClr val="C8D8E4"/>
        </a:accent5>
        <a:accent6>
          <a:srgbClr val="000068"/>
        </a:accent6>
        <a:hlink>
          <a:srgbClr val="F06414"/>
        </a:hlink>
        <a:folHlink>
          <a:srgbClr val="A2B0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9BECE9E4-9591-4D40-BBA8-768C1619EF45}" vid="{FA562CBA-1ED7-43CF-BDD3-049F1CFE4CF3}"/>
    </a:ext>
  </a:extLst>
</a:theme>
</file>

<file path=ppt/theme/theme2.xml><?xml version="1.0" encoding="utf-8"?>
<a:theme xmlns:a="http://schemas.openxmlformats.org/drawingml/2006/main" name="Office Theme">
  <a:themeElements>
    <a:clrScheme name="Checkpoint">
      <a:dk1>
        <a:srgbClr val="4D4D4F"/>
      </a:dk1>
      <a:lt1>
        <a:srgbClr val="FFFFFF"/>
      </a:lt1>
      <a:dk2>
        <a:srgbClr val="777777"/>
      </a:dk2>
      <a:lt2>
        <a:srgbClr val="D5D5D5"/>
      </a:lt2>
      <a:accent1>
        <a:srgbClr val="F599B1"/>
      </a:accent1>
      <a:accent2>
        <a:srgbClr val="E45785"/>
      </a:accent2>
      <a:accent3>
        <a:srgbClr val="A82B52"/>
      </a:accent3>
      <a:accent4>
        <a:srgbClr val="72173D"/>
      </a:accent4>
      <a:accent5>
        <a:srgbClr val="E06025"/>
      </a:accent5>
      <a:accent6>
        <a:srgbClr val="FFE600"/>
      </a:accent6>
      <a:hlink>
        <a:srgbClr val="293896"/>
      </a:hlink>
      <a:folHlink>
        <a:srgbClr val="592351"/>
      </a:folHlink>
    </a:clrScheme>
    <a:fontScheme name="Check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Checkpoint">
      <a:dk1>
        <a:srgbClr val="4D4D4F"/>
      </a:dk1>
      <a:lt1>
        <a:srgbClr val="FFFFFF"/>
      </a:lt1>
      <a:dk2>
        <a:srgbClr val="777777"/>
      </a:dk2>
      <a:lt2>
        <a:srgbClr val="D5D5D5"/>
      </a:lt2>
      <a:accent1>
        <a:srgbClr val="F599B1"/>
      </a:accent1>
      <a:accent2>
        <a:srgbClr val="E45785"/>
      </a:accent2>
      <a:accent3>
        <a:srgbClr val="A82B52"/>
      </a:accent3>
      <a:accent4>
        <a:srgbClr val="72173D"/>
      </a:accent4>
      <a:accent5>
        <a:srgbClr val="E06025"/>
      </a:accent5>
      <a:accent6>
        <a:srgbClr val="FFE600"/>
      </a:accent6>
      <a:hlink>
        <a:srgbClr val="293896"/>
      </a:hlink>
      <a:folHlink>
        <a:srgbClr val="592351"/>
      </a:folHlink>
    </a:clrScheme>
    <a:fontScheme name="Check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e0cf9a1c-2cb1-4d38-9733-321b2d511f49}" enabled="1" method="Standard" siteId="{612a5289-89a8-45c2-a40d-f36fadb6d37c}" contentBits="0" removed="0"/>
</clbl:labelList>
</file>

<file path=docProps/app.xml><?xml version="1.0" encoding="utf-8"?>
<Properties xmlns="http://schemas.openxmlformats.org/officeDocument/2006/extended-properties" xmlns:vt="http://schemas.openxmlformats.org/officeDocument/2006/docPropsVTypes">
  <Template>CP_CorpTemp_2023--COMPANY</Template>
  <TotalTime>985</TotalTime>
  <Words>1271</Words>
  <Application>Microsoft Office PowerPoint</Application>
  <PresentationFormat>Custom</PresentationFormat>
  <Paragraphs>273</Paragraphs>
  <Slides>31</Slides>
  <Notes>6</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31</vt:i4>
      </vt:variant>
    </vt:vector>
  </HeadingPairs>
  <TitlesOfParts>
    <vt:vector size="46" baseType="lpstr">
      <vt:lpstr>ADLaM Display</vt:lpstr>
      <vt:lpstr>Agency FB</vt:lpstr>
      <vt:lpstr>Algerian</vt:lpstr>
      <vt:lpstr>Arial</vt:lpstr>
      <vt:lpstr>BWHaasGroteskWeb</vt:lpstr>
      <vt:lpstr>Calibri</vt:lpstr>
      <vt:lpstr>Ciscolight</vt:lpstr>
      <vt:lpstr>Engravers MT</vt:lpstr>
      <vt:lpstr>Franklin</vt:lpstr>
      <vt:lpstr>Helvetica</vt:lpstr>
      <vt:lpstr>Helvetica Neue</vt:lpstr>
      <vt:lpstr>Manrope</vt:lpstr>
      <vt:lpstr>RobotoDraft</vt:lpstr>
      <vt:lpstr>Wingdings</vt:lpstr>
      <vt:lpstr>CP_CorpTemp_2023</vt:lpstr>
      <vt:lpstr>PowerPoint Presentation</vt:lpstr>
      <vt:lpstr>Agenda</vt:lpstr>
      <vt:lpstr>PowerPoint Presentation</vt:lpstr>
      <vt:lpstr>PowerPoint Presentation</vt:lpstr>
      <vt:lpstr>PowerPoint Presentation</vt:lpstr>
      <vt:lpstr>Core Sectors of Critical Infrastructure</vt:lpstr>
      <vt:lpstr>     Challenges in Critical Infrastructure Protection</vt:lpstr>
      <vt:lpstr>PowerPoint Presentation</vt:lpstr>
      <vt:lpstr>PowerPoint Presentation</vt:lpstr>
      <vt:lpstr>PowerPoint Presentation</vt:lpstr>
      <vt:lpstr>Today’s Threats are Sophisticated Threats</vt:lpstr>
      <vt:lpstr>PowerPoint Presentation</vt:lpstr>
      <vt:lpstr>Today’s Threats are Sophisticated Threats</vt:lpstr>
      <vt:lpstr>PowerPoint Presentation</vt:lpstr>
      <vt:lpstr>Source: NIPP 2013, "Sector and Cross-Sector Coordinating Structures," at https://www.dhs.gov/sites/default/files/publications/national-infrastructure-protection-plan-2013-508.pdf.</vt:lpstr>
      <vt:lpstr>     Attack Vector Around Critical Infrastructure</vt:lpstr>
      <vt:lpstr>PowerPoint Presentation</vt:lpstr>
      <vt:lpstr>     Top 10 cyber-attacks on critical infrastructure</vt:lpstr>
      <vt:lpstr>     </vt:lpstr>
      <vt:lpstr>   Best Practices for Improving Critical Infrastructure Security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Mazhar Hamayun</dc:creator>
  <cp:lastModifiedBy>Mazhar Hamayun</cp:lastModifiedBy>
  <cp:revision>81</cp:revision>
  <cp:lastPrinted>2013-06-12T23:53:29Z</cp:lastPrinted>
  <dcterms:created xsi:type="dcterms:W3CDTF">2023-05-09T20:27:29Z</dcterms:created>
  <dcterms:modified xsi:type="dcterms:W3CDTF">2024-02-05T14:06:35Z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
    <vt:lpwstr>NoClassification</vt:lpwstr>
  </property>
  <property fmtid="{D5CDD505-2E9C-101B-9397-08002B2CF9AE}" pid="3" name="ClassificationDisplay">
    <vt:lpwstr>[No Classification] </vt:lpwstr>
  </property>
  <property fmtid="{D5CDD505-2E9C-101B-9397-08002B2CF9AE}" pid="4" name="ClassificationEntries">
    <vt:lpwstr>50</vt:lpwstr>
  </property>
  <property fmtid="{D5CDD505-2E9C-101B-9397-08002B2CF9AE}" pid="5" name="Classification_1">
    <vt:lpwstr>WGB8ZnR5dHdGZkpmfmpwanSJPnOXICeDOz0rm46QczeDLSQubzs0Nj4nVFE=</vt:lpwstr>
  </property>
  <property fmtid="{D5CDD505-2E9C-101B-9397-08002B2CF9AE}" pid="6" name="Classification_2">
    <vt:lpwstr>WGB8ZnR5dHdGZEpifGp2YXSJPnOGKjqRIDAtgZ+dKSlIOjUgNYJfIS8pJSpATw==</vt:lpwstr>
  </property>
  <property fmtid="{D5CDD505-2E9C-101B-9397-08002B2CF9AE}" pid="7" name="Classification_3">
    <vt:lpwstr>WGB8ZnR5dHdGZEpifGp2Z3SJPnOVNzuDLDc8io9POjWWKS5+hjkhMjRcVA==</vt:lpwstr>
  </property>
  <property fmtid="{D5CDD505-2E9C-101B-9397-08002B2CF9AE}" pid="8" name="Classification_4">
    <vt:lpwstr>WGB8ZnR5dHdGZEpifGp2ZHSJPnONLDOfJS1oPY6HPDeaKzEgMFKWg5qNj1oiLyQ0NEBC</vt:lpwstr>
  </property>
  <property fmtid="{D5CDD505-2E9C-101B-9397-08002B2CF9AE}" pid="9" name="Classification_5">
    <vt:lpwstr>WGB1f2l7dXVVd0FidWJ8aGduU4mIfoaSOiA6hoiALSFIOjUgNYJfIS8pJSpATw==</vt:lpwstr>
  </property>
  <property fmtid="{D5CDD505-2E9C-101B-9397-08002B2CF9AE}" pid="10" name="Verifier">
    <vt:lpwstr>IyCHJSc6Ni2APpMzOzkqPA==</vt:lpwstr>
  </property>
  <property fmtid="{D5CDD505-2E9C-101B-9397-08002B2CF9AE}" pid="11" name="PolicyName">
    <vt:lpwstr>IyBkiiooNjePMZkxLiQsPTo=</vt:lpwstr>
  </property>
  <property fmtid="{D5CDD505-2E9C-101B-9397-08002B2CF9AE}" pid="12" name="Version">
    <vt:lpwstr>Xw==</vt:lpwstr>
  </property>
  <property fmtid="{D5CDD505-2E9C-101B-9397-08002B2CF9AE}" pid="13" name="PolicyID">
    <vt:lpwstr/>
  </property>
  <property fmtid="{D5CDD505-2E9C-101B-9397-08002B2CF9AE}" pid="14" name="DomainID">
    <vt:lpwstr/>
  </property>
  <property fmtid="{D5CDD505-2E9C-101B-9397-08002B2CF9AE}" pid="15" name="HText">
    <vt:lpwstr/>
  </property>
  <property fmtid="{D5CDD505-2E9C-101B-9397-08002B2CF9AE}" pid="16" name="FText">
    <vt:lpwstr/>
  </property>
  <property fmtid="{D5CDD505-2E9C-101B-9397-08002B2CF9AE}" pid="17" name="WMark">
    <vt:lpwstr/>
  </property>
  <property fmtid="{D5CDD505-2E9C-101B-9397-08002B2CF9AE}" pid="18" name="Set">
    <vt:lpwstr>Ky4oOiM=</vt:lpwstr>
  </property>
  <property fmtid="{D5CDD505-2E9C-101B-9397-08002B2CF9AE}" pid="19" name="Classification_6">
    <vt:lpwstr>W2B1eml7dXVVd0FidWR8aGZpU4mIfoaSOiA6hoiALSFILC4wJoaAkj+PjISTlJGalp6GQZOKn08tLiY8OigtIFY=</vt:lpwstr>
  </property>
  <property fmtid="{D5CDD505-2E9C-101B-9397-08002B2CF9AE}" pid="20" name="Classification_7">
    <vt:lpwstr>VWBzZnR5dHBGbkphfmp0anSYPnOGKjqRIDAtgZ+dKSlIKy8sNSmHm5qPj5Gflo+BUZOdgksmOD0oSDcrOSA=</vt:lpwstr>
  </property>
  <property fmtid="{D5CDD505-2E9C-101B-9397-08002B2CF9AE}" pid="21" name="Classification_8">
    <vt:lpwstr>VWBzZnR5dHBGbkpneGp0ZHSYPnOVNzuDLDc8io9PKy+aKYUmPIyHmI+DjY+EUYKakksxJTkkXzAsKT8=</vt:lpwstr>
  </property>
  <property fmtid="{D5CDD505-2E9C-101B-9397-08002B2CF9AE}" pid="22" name="Classification_9">
    <vt:lpwstr>VWBzZnR5dHBGZkBofmB/YGZ5MoV+jT2QITgxTzmROzGBISYxMY1fkJWFhSGTl4SWlICdhp6RXJeGiEgtPyUtPSIyMzs=</vt:lpwstr>
  </property>
  <property fmtid="{D5CDD505-2E9C-101B-9397-08002B2CF9AE}" pid="23" name="Classification_10">
    <vt:lpwstr>VWB8ZnR5dHBGZkpnfWp2YnSJPnOGKjqRIDAtgZ+dKSlIKy8sNSmHm5qPj5Gflo+BUZOdgksmOD0oSDcrOSA=</vt:lpwstr>
  </property>
  <property fmtid="{D5CDD505-2E9C-101B-9397-08002B2CF9AE}" pid="24" name="Classification_11">
    <vt:lpwstr>VWB8ZnR5dHBGZkpne2p3ZHSJPnOVNzuDLDc8io9PKy+aKYUmPIyHmI+DjY+EUYKakksxJTkkXzAsKT8=</vt:lpwstr>
  </property>
  <property fmtid="{D5CDD505-2E9C-101B-9397-08002B2CF9AE}" pid="25" name="Classification_12">
    <vt:lpwstr>VGB9ZnR5dHBGY0pgd2p0a3SJPnOGKjqRIDAtgZ+dKSlIKy8sNSmHm5qPj5Gflo+BUZOdgksmOD0oSD5YQlxcPVZH</vt:lpwstr>
  </property>
  <property fmtid="{D5CDD505-2E9C-101B-9397-08002B2CF9AE}" pid="26" name="Classification_13">
    <vt:lpwstr>VGB9ZnR5dHBGY0pgd2p2YXSJPnOVNzuDLDc8io9PKy+aKYUmPIyHmI+DjY+EUYKakksxJTkkXzlfUkNeWFxc</vt:lpwstr>
  </property>
  <property fmtid="{D5CDD505-2E9C-101B-9397-08002B2CF9AE}" pid="27" name="Classification_14">
    <vt:lpwstr>XH5re3Zmd3RXY1BhdWVyaGRgU5iIfpeYJzIhi46aPCySJH4mPoCFM5yEgYKbj46ckYRcjJ+ISTcjLDJDOFpbIFZaT0Y=</vt:lpwstr>
  </property>
  <property fmtid="{D5CDD505-2E9C-101B-9397-08002B2CF9AE}" pid="28" name="Classification_15">
    <vt:lpwstr>XH5re3Zmd3RXY1BmdWBxaGVuU5iIfoSFJiAtjJ+RLH6QIiwklIqMlpyHlI6ZkZVbnJ+fVDMvOzVEKEVZRVxBIFc=</vt:lpwstr>
  </property>
  <property fmtid="{D5CDD505-2E9C-101B-9397-08002B2CF9AE}" pid="29" name="Classification_16">
    <vt:lpwstr>XH1rfWl7dXVSd0FidWF8aGZhU4mIfoaSOiA6hoiALSFIKy8sNSmHm5qPj5Gflo+BUZOdgksmOD0oSD5YQlxcPVZG</vt:lpwstr>
  </property>
  <property fmtid="{D5CDD505-2E9C-101B-9397-08002B2CF9AE}" pid="30" name="Classification_17">
    <vt:lpwstr>XH1rfWl7dXVSd0FidWF8aGdhU4mIfoSFJiAtjJ+RLH6QIiwklIqMlpyHlI6ZkZVbnJ+fVDMvOzVEKEVZRVxBIFc=</vt:lpwstr>
  </property>
  <property fmtid="{D5CDD505-2E9C-101B-9397-08002B2CF9AE}" pid="31" name="Classification_18">
    <vt:lpwstr>XH1rfWl7dXVSd0FidWNzaGFpU4mIfpeYJzIhi46aPCySJH4mPoCFM5yEgYKbj46ckYRcjJ+ISTcjLDJDOFpbIFZaT0Y=</vt:lpwstr>
  </property>
  <property fmtid="{D5CDD505-2E9C-101B-9397-08002B2CF9AE}" pid="32" name="Classification_19">
    <vt:lpwstr>XH1rfWl7dXVSd0FidWN9aGRtU4mIfoSFJiAtjJ+RLH6QIiwklIqMlpyHlI6ZkZVbnJ+fVDMvOzVEKEVZRVxBIFc=</vt:lpwstr>
  </property>
  <property fmtid="{D5CDD505-2E9C-101B-9397-08002B2CF9AE}" pid="33" name="Classification_20">
    <vt:lpwstr>XH1rcWl7dXVSd0NofmR/Z2x5I4V+iztXijgpnJidLiyQKTEsO4dfmYuEi4yAjI41nJiXjJuVnZ2HkV2NmoFXWjI/MDogLCBPLiAvOENc</vt:lpwstr>
  </property>
  <property fmtid="{D5CDD505-2E9C-101B-9397-08002B2CF9AE}" pid="34" name="Classification_21">
    <vt:lpwstr>XH1reHBmd3RXY1Bjf2p1ZW5sQWiEiG8lLCc8nYKXPCCXc36PgCErPi8/K0w0Oi05T0E=</vt:lpwstr>
  </property>
  <property fmtid="{D5CDD505-2E9C-101B-9397-08002B2CF9AE}" pid="35" name="Classification_22">
    <vt:lpwstr>XH1reHBmd3RXY1Bjf2p1am5pR2iEiG8nOzs8ioiALSFIIjEtO4SUgJAsh4mVnIqFkJmcm16GnZlSLycmOiE8QylaOzI8M19T</vt:lpwstr>
  </property>
  <property fmtid="{D5CDD505-2E9C-101B-9397-08002B2CF9AE}" pid="36" name="Classification_23">
    <vt:lpwstr>XH1re3Nmd3RXY1BjfWpxYm5rR2iViG85JnSLg4qHOyyVISYkIICLnUSei4SZjCGWl5WRhICKm5qdS5CBmFc/US41Pjw6LQ==</vt:lpwstr>
  </property>
  <property fmtid="{D5CDD505-2E9C-101B-9397-08002B2CF9AE}" pid="37" name="Classification_24">
    <vt:lpwstr>XGB1cGl7dXVTd0FidWN3aGBqU4mIfoaSOiA6hoiALSFIc4aPnShJPklbVFFdT1A=</vt:lpwstr>
  </property>
  <property fmtid="{D5CDD505-2E9C-101B-9397-08002B2CF9AE}" pid="38" name="Classification_25">
    <vt:lpwstr>XGB1cGl7dXVTd0FidWR8aGZvU4mIfoSFJiAtjJ+RLH6QIiwklIqMlpyHlI6ZkZVbnJ+fVDMvOzVEKEVZRVxBIFc=</vt:lpwstr>
  </property>
  <property fmtid="{D5CDD505-2E9C-101B-9397-08002B2CF9AE}" pid="39" name="Classification_26">
    <vt:lpwstr>XGB1cGl7dXVTd0FidWV1aGdrU4mIfpeYJzIhi46aPCySJH4mPoCFM5yEgYKbj46ckYRcjJ+ISTcjLDJDOFpbIFZaT0Y=</vt:lpwstr>
  </property>
  <property fmtid="{D5CDD505-2E9C-101B-9397-08002B2CF9AE}" pid="40" name="Classification_27">
    <vt:lpwstr>XGB1cGl7dXVTd0FidWV0aGZgU4mIfoSFJiAtjJ+RLH6QIiwklIqMlpyHlI6ZkZVbnJ+fVDMvOzVEKEVZRVxBIFc=</vt:lpwstr>
  </property>
  <property fmtid="{D5CDD505-2E9C-101B-9397-08002B2CF9AE}" pid="41" name="Classification_28">
    <vt:lpwstr>XGB2eWl7dXVTd0lofml/Ymx5MoV+iztXijgpnJidLiyQKTEsO4dfkJWFhSGTl4SWlICdhp6RXJeGiEgtPyUtPStBSEdAUl9T</vt:lpwstr>
  </property>
  <property fmtid="{D5CDD505-2E9C-101B-9397-08002B2CF9AE}" pid="42" name="Classification_29">
    <vt:lpwstr>XGB2eWl7dXVTd0lofWd/Y2d5MoV+lzGEPSYhjJ+RLH5Ii4+MlUQpRUhcVExATg==</vt:lpwstr>
  </property>
  <property fmtid="{D5CDD505-2E9C-101B-9397-08002B2CF9AE}" pid="43" name="Classification_30">
    <vt:lpwstr>XGB2eWl7dXVTd0lofWh/Z2x5MoV+iztXijgpnJidLiyQKTEsO4dfkJWFhSGTl4SWlICdhp6RXJeGiEgtPyUtPStBSEdAUl9T</vt:lpwstr>
  </property>
  <property fmtid="{D5CDD505-2E9C-101B-9397-08002B2CF9AE}" pid="44" name="Classification_31">
    <vt:lpwstr>XGB2eWl7dXVTd0lofGR/YWd5MoV+lzGEPSYhjJ+RLH5Ii4+MlUQpRUhcVExATg==</vt:lpwstr>
  </property>
  <property fmtid="{D5CDD505-2E9C-101B-9397-08002B2CF9AE}" pid="45" name="Classification_32">
    <vt:lpwstr>XGB2eWl7dXVTd0lofGV/Ym15MoV+iztXijgpnJidLiyQKTEsO4dfkJWFhSGTl4SWlICdhp6RXJeGiEgtPyUtPStBSEdAUl9T</vt:lpwstr>
  </property>
  <property fmtid="{D5CDD505-2E9C-101B-9397-08002B2CF9AE}" pid="46" name="Classification_33">
    <vt:lpwstr>XGB2eWl7dXVTd0loe2B/Y2R5MoV+lzGEPSYhjJ+RLH5Ii4+MlUQpRUhcVExATg==</vt:lpwstr>
  </property>
  <property fmtid="{D5CDD505-2E9C-101B-9397-08002B2CF9AE}" pid="47" name="Classification_34">
    <vt:lpwstr>XGB2eWl7dXVTd0loe2J/YWZ5MoV+iztXijgpnJidLiyQKTEsO4dfkJWFhSGTl4SWlICdhp6RXJeGiEgtPyUtPStBSEdAUl9T</vt:lpwstr>
  </property>
  <property fmtid="{D5CDD505-2E9C-101B-9397-08002B2CF9AE}" pid="48" name="Classification_35">
    <vt:lpwstr>XGB2eWl7dXVTd0Fof2F/Z2d5I4V+lzGEPSYhjJ+RLH5Ii4+MlUQpRUhcVExATg==</vt:lpwstr>
  </property>
  <property fmtid="{D5CDD505-2E9C-101B-9397-08002B2CF9AE}" pid="49" name="Classification_36">
    <vt:lpwstr>XGB2eWl7dXVTd0FoemB/Ymd5I4V+iztXijgpnJidLiyQKTEsO4dfmYuEi4yAjI41nJiXjJuVnZ2HkV2NmoFXWjI/MDogLCBPLiAvOENc</vt:lpwstr>
  </property>
  <property fmtid="{D5CDD505-2E9C-101B-9397-08002B2CF9AE}" pid="50" name="Classification_37">
    <vt:lpwstr>XGB2eWl7dXVTd0Nofmd/Y2B5I4V+lzGEPSYhjJ+RLH5Ii4+MlUQpRUhcVExATg==</vt:lpwstr>
  </property>
  <property fmtid="{D5CDD505-2E9C-101B-9397-08002B2CF9AE}" pid="51" name="Classification_38">
    <vt:lpwstr>XGB2eWl7dXVTd0Nofmd/YGV5I4V+iztXijgpnJidLiyQKTEsO4dfkJWFhSGTl4SWlICdhp6RXJeGiEgtPyUtPStBSEdAUl9T</vt:lpwstr>
  </property>
  <property fmtid="{D5CDD505-2E9C-101B-9397-08002B2CF9AE}" pid="52" name="Classification_39">
    <vt:lpwstr>XGB2eWl7dXVTd0NofGZ/Y2N5I4V+lzGEPSYhjJ+RLH5IgpGNmyQ0IDBBICQ8M1FE</vt:lpwstr>
  </property>
  <property fmtid="{D5CDD505-2E9C-101B-9397-08002B2CF9AE}" pid="53" name="Classification_40">
    <vt:lpwstr>XGB2eWl7dXVTd0dof2Z/YWd5I4V+iztXijgpnJidLiyQKTEsO4dfkJWFhSGTl4SWlICdhp6RXJeGiEgtPyUtPStBSEdAUl9T</vt:lpwstr>
  </property>
  <property fmtid="{D5CDD505-2E9C-101B-9397-08002B2CF9AE}" pid="54" name="Classification_41">
    <vt:lpwstr>XGB2eGl7dXVTd0lofmd/ZmN5MoV+lzGEPSYhjJ+RLH5Ii4+MlUQpRUhcVExATg==</vt:lpwstr>
  </property>
  <property fmtid="{D5CDD505-2E9C-101B-9397-08002B2CF9AE}" pid="55" name="Classification_42">
    <vt:lpwstr>XGB2eGl7dXVTd0FidWF2aGFuU4mIfpqYaZckjpiHISOaKyQxPYaKSJyGjYAwnImQnJuCgJmLhlqKip5VNiYlUUs6SUBAT0JSWw==</vt:lpwstr>
  </property>
  <property fmtid="{D5CDD505-2E9C-101B-9397-08002B2CF9AE}" pid="56" name="Classification_43">
    <vt:lpwstr>XGB2eGl7dXVTd0FidWFxaGdgU4mIfoaSOiA6hoiALSFIKy8sNSmHm5qPj5Gflo+BUZOdgksmOD0oSD5YQlxcPVZG</vt:lpwstr>
  </property>
  <property fmtid="{D5CDD505-2E9C-101B-9397-08002B2CF9AE}" pid="57" name="Classification_44">
    <vt:lpwstr>XGB2eGl7dXVTd0FidWFwaGFvU4mIfoSFJiAtjJ+RLH6QIiwklIqMlpyHlI6ZkZVbnJ+fVDMvOzVEKEVZRVxBIFc=</vt:lpwstr>
  </property>
  <property fmtid="{D5CDD505-2E9C-101B-9397-08002B2CF9AE}" pid="58" name="Classification_45">
    <vt:lpwstr>XGB2eGl7dXVTd0FidWFyaGRhU4mIfpqYaZckjpiHISOaKyQxPYaKSJyGjYAwnImQnJuCgJmLhlqKip5VNiYlUUs6SUBAT0JSWw==</vt:lpwstr>
  </property>
  <property fmtid="{D5CDD505-2E9C-101B-9397-08002B2CF9AE}" pid="59" name="Classification_46">
    <vt:lpwstr>XGB2cWl7dXVTd0FidWN3aGdtU4mIfpeYJzIhi46aPCySJH4mPoCFM5yEgYKbj46ckYRcjJ+ISTcjLDJDOFpbIFZaT0Y=</vt:lpwstr>
  </property>
  <property fmtid="{D5CDD505-2E9C-101B-9397-08002B2CF9AE}" pid="60" name="Classification_47">
    <vt:lpwstr>XGB2cWl7dXVTd0FidWN3aGBhU4mIfoSFJiAtjJ+RLH6QIiwklIqMlpyHlI6ZkZVbnJ+fVDMvOzVEKEVZRVxBIFc=</vt:lpwstr>
  </property>
  <property fmtid="{D5CDD505-2E9C-101B-9397-08002B2CF9AE}" pid="61" name="Classification_48">
    <vt:lpwstr>XGB2cWl7dXVTd0FidWN3aGFuU4mIfpqYaZckjpiHISOaKyQxPYaKSJyGjYAwnImQnJuCgJmLhlqKip5VNiYlUUs6SUBAT0JSWw==</vt:lpwstr>
  </property>
  <property fmtid="{D5CDD505-2E9C-101B-9397-08002B2CF9AE}" pid="62" name="Classification_49">
    <vt:lpwstr>XGB2cWl7dXVTd0FidWN2aGRqU4mIfoaSOiA6hoiALSFIKy8sNSmHm5qPj5Gflo+BUZOdgksmOD0oSD5YQlxcPVZG</vt:lpwstr>
  </property>
  <property fmtid="{D5CDD505-2E9C-101B-9397-08002B2CF9AE}" pid="63" name="Classification_50">
    <vt:lpwstr>XGB2cWl7dXVTd0FidWN2aGRgU4mIfoSFJiAtjJ+RLH6QIiwklIqMlpyHlI6ZkZVbnJ+fVDMvOzVEKEVZRVxBIFc=</vt:lpwstr>
  </property>
  <property fmtid="{D5CDD505-2E9C-101B-9397-08002B2CF9AE}" pid="64" name="lqminfo">
    <vt:i4>3</vt:i4>
  </property>
  <property fmtid="{D5CDD505-2E9C-101B-9397-08002B2CF9AE}" pid="65" name="lqmsess">
    <vt:lpwstr>1a5f720e-7d00-4620-88a5-38245ece3927</vt:lpwstr>
  </property>
</Properties>
</file>